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1" r:id="rId1"/>
    <p:sldMasterId id="2147483682" r:id="rId2"/>
    <p:sldMasterId id="2147483683" r:id="rId3"/>
  </p:sldMasterIdLst>
  <p:notesMasterIdLst>
    <p:notesMasterId r:id="rId15"/>
  </p:notesMasterIdLst>
  <p:sldIdLst>
    <p:sldId id="256" r:id="rId4"/>
    <p:sldId id="257" r:id="rId5"/>
    <p:sldId id="258" r:id="rId6"/>
    <p:sldId id="259" r:id="rId7"/>
    <p:sldId id="260" r:id="rId8"/>
    <p:sldId id="261" r:id="rId9"/>
    <p:sldId id="262" r:id="rId10"/>
    <p:sldId id="263" r:id="rId11"/>
    <p:sldId id="264" r:id="rId12"/>
    <p:sldId id="265" r:id="rId13"/>
    <p:sldId id="266"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4" d="100"/>
          <a:sy n="124" d="100"/>
        </p:scale>
        <p:origin x="90" y="4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05644068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lnSpc>
                <a:spcPct val="115000"/>
              </a:lnSpc>
              <a:spcBef>
                <a:spcPts val="0"/>
              </a:spcBef>
              <a:spcAft>
                <a:spcPts val="0"/>
              </a:spcAft>
              <a:buClr>
                <a:srgbClr val="000000"/>
              </a:buClr>
              <a:buSzPct val="25000"/>
              <a:buFont typeface="Arial"/>
              <a:buNone/>
            </a:pPr>
            <a:r>
              <a:rPr lang="en" sz="900" b="1" i="0" u="none" strike="noStrike" cap="none">
                <a:solidFill>
                  <a:srgbClr val="000000"/>
                </a:solidFill>
                <a:latin typeface="Arial"/>
                <a:ea typeface="Arial"/>
                <a:cs typeface="Arial"/>
                <a:sym typeface="Arial"/>
              </a:rPr>
              <a:t>By the end of this lesson you will be able to:</a:t>
            </a:r>
          </a:p>
          <a:p>
            <a:pPr marL="0" marR="0" lvl="0" indent="0" algn="l" rtl="0">
              <a:lnSpc>
                <a:spcPct val="115000"/>
              </a:lnSpc>
              <a:spcBef>
                <a:spcPts val="0"/>
              </a:spcBef>
              <a:spcAft>
                <a:spcPts val="0"/>
              </a:spcAft>
              <a:buClr>
                <a:srgbClr val="000000"/>
              </a:buClr>
              <a:buSzPct val="25000"/>
              <a:buFont typeface="Arial"/>
              <a:buNone/>
            </a:pPr>
            <a:r>
              <a:rPr lang="en" sz="900" b="0" i="0" u="none" strike="noStrike" cap="none">
                <a:solidFill>
                  <a:srgbClr val="000000"/>
                </a:solidFill>
                <a:latin typeface="Arial"/>
                <a:ea typeface="Arial"/>
                <a:cs typeface="Arial"/>
                <a:sym typeface="Arial"/>
              </a:rPr>
              <a:t> </a:t>
            </a:r>
          </a:p>
          <a:p>
            <a:pPr marL="342900" marR="0" lvl="0" indent="-342900" algn="l" rtl="0">
              <a:spcBef>
                <a:spcPts val="0"/>
              </a:spcBef>
              <a:spcAft>
                <a:spcPts val="0"/>
              </a:spcAft>
              <a:buClr>
                <a:schemeClr val="dk1"/>
              </a:buClr>
              <a:buSzPct val="100000"/>
              <a:buFont typeface="Arial"/>
              <a:buChar char="●"/>
            </a:pPr>
            <a:r>
              <a:rPr lang="en" sz="1200" b="0" i="0" u="none" strike="noStrike" cap="none">
                <a:solidFill>
                  <a:schemeClr val="dk1"/>
                </a:solidFill>
                <a:latin typeface="Calibri"/>
                <a:ea typeface="Calibri"/>
                <a:cs typeface="Calibri"/>
                <a:sym typeface="Calibri"/>
              </a:rPr>
              <a:t>Build empathy for the different lived realities of students with disabilities in postsecondary education and how to support these students’ learning and development, and achievement of their goals </a:t>
            </a:r>
          </a:p>
          <a:p>
            <a:pPr marL="342900" marR="0" lvl="0" indent="-342900" algn="l" rtl="0">
              <a:spcBef>
                <a:spcPts val="0"/>
              </a:spcBef>
              <a:spcAft>
                <a:spcPts val="0"/>
              </a:spcAft>
              <a:buClr>
                <a:schemeClr val="dk1"/>
              </a:buClr>
              <a:buSzPct val="100000"/>
              <a:buFont typeface="Arial"/>
              <a:buChar char="●"/>
            </a:pPr>
            <a:r>
              <a:rPr lang="en" sz="1200" b="0" i="0" u="none" strike="noStrike" cap="none">
                <a:solidFill>
                  <a:schemeClr val="dk1"/>
                </a:solidFill>
                <a:latin typeface="Calibri"/>
                <a:ea typeface="Calibri"/>
                <a:cs typeface="Calibri"/>
                <a:sym typeface="Calibri"/>
              </a:rPr>
              <a:t>Discuss institution-wide responsibilities for providing a welcoming environment for SWD </a:t>
            </a:r>
          </a:p>
          <a:p>
            <a:pPr marL="342900" marR="0" lvl="0" indent="-342900" algn="l" rtl="0">
              <a:spcBef>
                <a:spcPts val="0"/>
              </a:spcBef>
              <a:spcAft>
                <a:spcPts val="0"/>
              </a:spcAft>
              <a:buClr>
                <a:schemeClr val="dk1"/>
              </a:buClr>
              <a:buSzPct val="100000"/>
              <a:buFont typeface="Arial"/>
              <a:buChar char="●"/>
            </a:pPr>
            <a:r>
              <a:rPr lang="en" sz="1200" b="0" i="0" u="none" strike="noStrike" cap="none">
                <a:solidFill>
                  <a:schemeClr val="dk1"/>
                </a:solidFill>
                <a:latin typeface="Calibri"/>
                <a:ea typeface="Calibri"/>
                <a:cs typeface="Calibri"/>
                <a:sym typeface="Calibri"/>
              </a:rPr>
              <a:t>Reference the strategic plan for your own institutions and what it says about inclusion</a:t>
            </a:r>
          </a:p>
          <a:p>
            <a:pPr marL="342900" marR="0" lvl="0" indent="-342900" algn="l" rtl="0">
              <a:spcBef>
                <a:spcPts val="0"/>
              </a:spcBef>
              <a:spcAft>
                <a:spcPts val="0"/>
              </a:spcAft>
              <a:buClr>
                <a:schemeClr val="dk1"/>
              </a:buClr>
              <a:buSzPct val="100000"/>
              <a:buFont typeface="Arial"/>
              <a:buChar char="●"/>
            </a:pPr>
            <a:r>
              <a:rPr lang="en" sz="1200" b="0" i="0" u="none" strike="noStrike" cap="none">
                <a:solidFill>
                  <a:schemeClr val="dk1"/>
                </a:solidFill>
                <a:latin typeface="Calibri"/>
                <a:ea typeface="Calibri"/>
                <a:cs typeface="Calibri"/>
                <a:sym typeface="Calibri"/>
              </a:rPr>
              <a:t>Identify personal goals to meet individual students needs and/or create an inclusive learning environment</a:t>
            </a:r>
          </a:p>
          <a:p>
            <a:pPr marL="342900" marR="0" lvl="0" indent="-342900" algn="l" rtl="0">
              <a:spcBef>
                <a:spcPts val="0"/>
              </a:spcBef>
              <a:buClr>
                <a:schemeClr val="dk1"/>
              </a:buClr>
              <a:buSzPct val="100000"/>
              <a:buFont typeface="Arial"/>
              <a:buChar char="●"/>
            </a:pPr>
            <a:r>
              <a:rPr lang="en" sz="1200" b="0" i="0" u="none" strike="noStrike" cap="none">
                <a:solidFill>
                  <a:schemeClr val="dk1"/>
                </a:solidFill>
                <a:latin typeface="Calibri"/>
                <a:ea typeface="Calibri"/>
                <a:cs typeface="Calibri"/>
                <a:sym typeface="Calibri"/>
              </a:rPr>
              <a:t>Consider what resources and supports you you need to move forward </a:t>
            </a:r>
          </a:p>
        </p:txBody>
      </p:sp>
      <p:sp>
        <p:nvSpPr>
          <p:cNvPr id="203" name="Shape 203"/>
          <p:cNvSpPr txBox="1">
            <a:spLocks noGrp="1"/>
          </p:cNvSpPr>
          <p:nvPr>
            <p:ph type="sldNum" idx="12"/>
          </p:nvPr>
        </p:nvSpPr>
        <p:spPr>
          <a:xfrm>
            <a:off x="3884612" y="8685213"/>
            <a:ext cx="2971799" cy="458785"/>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 sz="1200" b="0" i="0" u="none" strike="noStrike" cap="none">
                <a:solidFill>
                  <a:schemeClr val="dk1"/>
                </a:solidFill>
                <a:latin typeface="Calibri"/>
                <a:ea typeface="Calibri"/>
                <a:cs typeface="Calibri"/>
                <a:sym typeface="Calibri"/>
              </a:rPr>
              <a:t>1</a:t>
            </a:fld>
            <a:endParaRPr lang="en"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742693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Shape 287"/>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88" name="Shape 288"/>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Calibri"/>
              <a:buNone/>
            </a:pPr>
            <a:r>
              <a:rPr lang="en" sz="1000" b="0" i="0" u="none" strike="noStrike" cap="none">
                <a:solidFill>
                  <a:schemeClr val="dk1"/>
                </a:solidFill>
                <a:latin typeface="Calibri"/>
                <a:ea typeface="Calibri"/>
                <a:cs typeface="Calibri"/>
                <a:sym typeface="Calibri"/>
              </a:rPr>
              <a:t>Ask participants to work on the Supporting Students with Disabilities Worksheet </a:t>
            </a:r>
            <a:r>
              <a:rPr lang="en" sz="1200" b="0" i="0" u="none" strike="noStrike" cap="none">
                <a:solidFill>
                  <a:schemeClr val="dk1"/>
                </a:solidFill>
                <a:latin typeface="Calibri"/>
                <a:ea typeface="Calibri"/>
                <a:cs typeface="Calibri"/>
                <a:sym typeface="Calibri"/>
              </a:rPr>
              <a:t>(found in the handout)</a:t>
            </a:r>
            <a:r>
              <a:rPr lang="en" sz="1000" b="0" i="0" u="none" strike="noStrike" cap="none">
                <a:solidFill>
                  <a:schemeClr val="dk1"/>
                </a:solidFill>
                <a:latin typeface="Calibri"/>
                <a:ea typeface="Calibri"/>
                <a:cs typeface="Calibri"/>
                <a:sym typeface="Calibri"/>
              </a:rPr>
              <a:t> and fill out the table.</a:t>
            </a:r>
          </a:p>
          <a:p>
            <a:pPr marL="0" marR="0" lvl="0" indent="0" algn="l" rtl="0">
              <a:spcBef>
                <a:spcPts val="0"/>
              </a:spcBef>
              <a:spcAft>
                <a:spcPts val="0"/>
              </a:spcAft>
              <a:buClr>
                <a:schemeClr val="dk1"/>
              </a:buClr>
              <a:buSzPct val="25000"/>
              <a:buFont typeface="Calibri"/>
              <a:buNone/>
            </a:pPr>
            <a:r>
              <a:rPr lang="en" sz="1000" b="0" i="0" u="none" strike="noStrike" cap="none">
                <a:solidFill>
                  <a:schemeClr val="dk1"/>
                </a:solidFill>
                <a:latin typeface="Calibri"/>
                <a:ea typeface="Calibri"/>
                <a:cs typeface="Calibri"/>
                <a:sym typeface="Calibri"/>
              </a:rPr>
              <a:t>Ask participants to share their personal goals and resources needed in small groups</a:t>
            </a:r>
          </a:p>
          <a:p>
            <a:pPr marL="0" marR="0" lvl="0" indent="0" algn="l" rtl="0">
              <a:lnSpc>
                <a:spcPct val="100000"/>
              </a:lnSpc>
              <a:spcBef>
                <a:spcPts val="0"/>
              </a:spcBef>
              <a:spcAft>
                <a:spcPts val="0"/>
              </a:spcAft>
              <a:buClr>
                <a:schemeClr val="dk1"/>
              </a:buClr>
              <a:buSzPct val="25000"/>
              <a:buFont typeface="Calibri"/>
              <a:buNone/>
            </a:pPr>
            <a:r>
              <a:rPr lang="en" sz="1000" b="0" i="0" u="none" strike="noStrike" cap="none">
                <a:solidFill>
                  <a:schemeClr val="dk1"/>
                </a:solidFill>
                <a:latin typeface="Calibri"/>
                <a:ea typeface="Calibri"/>
                <a:cs typeface="Calibri"/>
                <a:sym typeface="Calibri"/>
              </a:rPr>
              <a:t>Save a copy of your worksheet and share it with your colleagues to discuss next steps.</a:t>
            </a:r>
          </a:p>
          <a:p>
            <a:pPr marL="0" marR="0" lvl="0" indent="0" algn="l" rtl="0">
              <a:spcBef>
                <a:spcPts val="0"/>
              </a:spcBef>
              <a:spcAft>
                <a:spcPts val="0"/>
              </a:spcAft>
              <a:buClr>
                <a:schemeClr val="dk1"/>
              </a:buClr>
              <a:buFont typeface="Calibri"/>
              <a:buNone/>
            </a:pPr>
            <a:endParaRPr sz="10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ct val="25000"/>
              <a:buFont typeface="Calibri"/>
              <a:buNone/>
            </a:pPr>
            <a:r>
              <a:rPr lang="en" sz="1200" b="1" i="0" u="none" strike="noStrike" cap="none">
                <a:solidFill>
                  <a:schemeClr val="dk1"/>
                </a:solidFill>
                <a:latin typeface="Calibri"/>
                <a:ea typeface="Calibri"/>
                <a:cs typeface="Calibri"/>
                <a:sym typeface="Calibri"/>
              </a:rPr>
              <a:t>Completion Date</a:t>
            </a:r>
          </a:p>
          <a:p>
            <a:pPr marL="0" marR="0" lvl="0" indent="0" algn="l" rtl="0">
              <a:spcBef>
                <a:spcPts val="0"/>
              </a:spcBef>
              <a:spcAft>
                <a:spcPts val="0"/>
              </a:spcAft>
              <a:buClr>
                <a:schemeClr val="dk1"/>
              </a:buClr>
              <a:buSzPct val="25000"/>
              <a:buFont typeface="Calibri"/>
              <a:buNone/>
            </a:pPr>
            <a:r>
              <a:rPr lang="en" sz="1200" b="0" i="1" u="none" strike="noStrike" cap="none">
                <a:solidFill>
                  <a:schemeClr val="dk1"/>
                </a:solidFill>
                <a:latin typeface="Calibri"/>
                <a:ea typeface="Calibri"/>
                <a:cs typeface="Calibri"/>
                <a:sym typeface="Calibri"/>
              </a:rPr>
              <a:t>Try to put a completion date next to each step, to indicate a time when it could realistically be achieved.</a:t>
            </a:r>
          </a:p>
          <a:p>
            <a:pPr marL="0" marR="0" lvl="0" indent="0" algn="l" rtl="0">
              <a:spcBef>
                <a:spcPts val="0"/>
              </a:spcBef>
              <a:buClr>
                <a:schemeClr val="dk1"/>
              </a:buClr>
              <a:buFont typeface="Calibri"/>
              <a:buNone/>
            </a:pPr>
            <a:endParaRPr sz="1000" b="0" i="0" u="none" strike="noStrike" cap="none">
              <a:solidFill>
                <a:schemeClr val="dk1"/>
              </a:solidFill>
              <a:latin typeface="Calibri"/>
              <a:ea typeface="Calibri"/>
              <a:cs typeface="Calibri"/>
              <a:sym typeface="Calibri"/>
            </a:endParaRPr>
          </a:p>
        </p:txBody>
      </p:sp>
      <p:sp>
        <p:nvSpPr>
          <p:cNvPr id="289" name="Shape 289"/>
          <p:cNvSpPr txBox="1">
            <a:spLocks noGrp="1"/>
          </p:cNvSpPr>
          <p:nvPr>
            <p:ph type="sldNum" idx="12"/>
          </p:nvPr>
        </p:nvSpPr>
        <p:spPr>
          <a:xfrm>
            <a:off x="3884612" y="8685213"/>
            <a:ext cx="2971799" cy="458785"/>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 sz="1200" b="0" i="0" u="none" strike="noStrike" cap="none">
                <a:solidFill>
                  <a:schemeClr val="dk1"/>
                </a:solidFill>
                <a:latin typeface="Calibri"/>
                <a:ea typeface="Calibri"/>
                <a:cs typeface="Calibri"/>
                <a:sym typeface="Calibri"/>
              </a:rPr>
              <a:t>10</a:t>
            </a:fld>
            <a:endParaRPr lang="en"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41236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Shape 29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00" name="Shape 300"/>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Calibri"/>
              <a:buNone/>
            </a:pPr>
            <a:r>
              <a:rPr lang="en" sz="1200" b="0" i="0" u="none" strike="noStrike" cap="none">
                <a:solidFill>
                  <a:schemeClr val="dk1"/>
                </a:solidFill>
                <a:latin typeface="Calibri"/>
                <a:ea typeface="Calibri"/>
                <a:cs typeface="Calibri"/>
                <a:sym typeface="Calibri"/>
              </a:rPr>
              <a:t>Thank you.</a:t>
            </a:r>
          </a:p>
          <a:p>
            <a:pPr marL="0" marR="0" lvl="0" indent="0" algn="l" rtl="0">
              <a:spcBef>
                <a:spcPts val="0"/>
              </a:spcBef>
              <a:spcAft>
                <a:spcPts val="0"/>
              </a:spcAft>
              <a:buClr>
                <a:schemeClr val="dk1"/>
              </a:buClr>
              <a:buFont typeface="Calibri"/>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 sz="1200" b="0" i="0" u="none" strike="noStrike" cap="none">
                <a:solidFill>
                  <a:schemeClr val="dk1"/>
                </a:solidFill>
                <a:latin typeface="Calibri"/>
                <a:ea typeface="Calibri"/>
                <a:cs typeface="Calibri"/>
                <a:sym typeface="Calibri"/>
              </a:rPr>
              <a:t>Comments?  Thoughts?  Feedback?</a:t>
            </a:r>
          </a:p>
        </p:txBody>
      </p:sp>
      <p:sp>
        <p:nvSpPr>
          <p:cNvPr id="301" name="Shape 301"/>
          <p:cNvSpPr txBox="1">
            <a:spLocks noGrp="1"/>
          </p:cNvSpPr>
          <p:nvPr>
            <p:ph type="sldNum" idx="12"/>
          </p:nvPr>
        </p:nvSpPr>
        <p:spPr>
          <a:xfrm>
            <a:off x="3884612" y="8685213"/>
            <a:ext cx="2971799" cy="458785"/>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 sz="1200" b="0" i="0" u="none" strike="noStrike" cap="none">
                <a:solidFill>
                  <a:schemeClr val="dk1"/>
                </a:solidFill>
                <a:latin typeface="Calibri"/>
                <a:ea typeface="Calibri"/>
                <a:cs typeface="Calibri"/>
                <a:sym typeface="Calibri"/>
              </a:rPr>
              <a:t>11</a:t>
            </a:fld>
            <a:endParaRPr lang="en"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685628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rgbClr val="000000"/>
              </a:buClr>
              <a:buSzPct val="25000"/>
              <a:buFont typeface="Arial"/>
              <a:buNone/>
            </a:pPr>
            <a:r>
              <a:rPr lang="en" sz="1200" b="0" i="0" u="none" strike="noStrike" cap="none">
                <a:solidFill>
                  <a:srgbClr val="000000"/>
                </a:solidFill>
                <a:latin typeface="Arial"/>
                <a:ea typeface="Arial"/>
                <a:cs typeface="Arial"/>
                <a:sym typeface="Arial"/>
              </a:rPr>
              <a:t>Course Outline </a:t>
            </a:r>
          </a:p>
          <a:p>
            <a:pPr marL="0" marR="0" lvl="0" indent="0" algn="l" rtl="0">
              <a:lnSpc>
                <a:spcPct val="115000"/>
              </a:lnSpc>
              <a:spcBef>
                <a:spcPts val="0"/>
              </a:spcBef>
              <a:spcAft>
                <a:spcPts val="0"/>
              </a:spcAft>
              <a:buClr>
                <a:srgbClr val="000000"/>
              </a:buClr>
              <a:buSzPct val="25000"/>
              <a:buFont typeface="Arial"/>
              <a:buNone/>
            </a:pPr>
            <a:r>
              <a:rPr lang="en" sz="1200" b="0" i="0" u="none" strike="noStrike" cap="none">
                <a:solidFill>
                  <a:srgbClr val="000000"/>
                </a:solidFill>
                <a:latin typeface="Arial"/>
                <a:ea typeface="Arial"/>
                <a:cs typeface="Arial"/>
                <a:sym typeface="Arial"/>
              </a:rPr>
              <a:t> </a:t>
            </a:r>
          </a:p>
          <a:p>
            <a:pPr marL="0" marR="0" lvl="0" indent="0" algn="l" rtl="0">
              <a:spcBef>
                <a:spcPts val="0"/>
              </a:spcBef>
              <a:buClr>
                <a:schemeClr val="dk1"/>
              </a:buClr>
              <a:buSzPct val="25000"/>
              <a:buFont typeface="Arial"/>
              <a:buNone/>
            </a:pPr>
            <a:r>
              <a:rPr lang="en" sz="1200" b="0" i="1" u="none" strike="noStrike" cap="none">
                <a:solidFill>
                  <a:schemeClr val="dk1"/>
                </a:solidFill>
                <a:latin typeface="Arial"/>
                <a:ea typeface="Arial"/>
                <a:cs typeface="Arial"/>
                <a:sym typeface="Arial"/>
              </a:rPr>
              <a:t>Describes what will be covered in the workshop.   </a:t>
            </a:r>
          </a:p>
        </p:txBody>
      </p:sp>
      <p:sp>
        <p:nvSpPr>
          <p:cNvPr id="212" name="Shape 21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598535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685800" y="4400550"/>
            <a:ext cx="5486400" cy="36006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rgbClr val="000000"/>
              </a:buClr>
              <a:buSzPct val="25000"/>
              <a:buFont typeface="Arial"/>
              <a:buNone/>
            </a:pPr>
            <a:r>
              <a:rPr lang="en" sz="1200" b="0" i="0" u="none" strike="noStrike" cap="none">
                <a:solidFill>
                  <a:srgbClr val="000000"/>
                </a:solidFill>
                <a:latin typeface="Arial"/>
                <a:ea typeface="Arial"/>
                <a:cs typeface="Arial"/>
                <a:sym typeface="Arial"/>
              </a:rPr>
              <a:t>Course Outline </a:t>
            </a:r>
          </a:p>
          <a:p>
            <a:pPr marL="0" marR="0" lvl="0" indent="0" algn="l" rtl="0">
              <a:lnSpc>
                <a:spcPct val="115000"/>
              </a:lnSpc>
              <a:spcBef>
                <a:spcPts val="0"/>
              </a:spcBef>
              <a:spcAft>
                <a:spcPts val="0"/>
              </a:spcAft>
              <a:buClr>
                <a:srgbClr val="000000"/>
              </a:buClr>
              <a:buSzPct val="25000"/>
              <a:buFont typeface="Arial"/>
              <a:buNone/>
            </a:pPr>
            <a:r>
              <a:rPr lang="en" sz="1200" b="0" i="0" u="none" strike="noStrike" cap="none">
                <a:solidFill>
                  <a:srgbClr val="000000"/>
                </a:solidFill>
                <a:latin typeface="Arial"/>
                <a:ea typeface="Arial"/>
                <a:cs typeface="Arial"/>
                <a:sym typeface="Arial"/>
              </a:rPr>
              <a:t> </a:t>
            </a:r>
          </a:p>
          <a:p>
            <a:pPr marL="0" marR="0" lvl="0" indent="0" algn="l" rtl="0">
              <a:spcBef>
                <a:spcPts val="0"/>
              </a:spcBef>
              <a:buClr>
                <a:schemeClr val="dk1"/>
              </a:buClr>
              <a:buSzPct val="25000"/>
              <a:buFont typeface="Arial"/>
              <a:buNone/>
            </a:pPr>
            <a:r>
              <a:rPr lang="en" sz="1200" b="0" i="1" u="none" strike="noStrike" cap="none">
                <a:solidFill>
                  <a:schemeClr val="dk1"/>
                </a:solidFill>
                <a:latin typeface="Arial"/>
                <a:ea typeface="Arial"/>
                <a:cs typeface="Arial"/>
                <a:sym typeface="Arial"/>
              </a:rPr>
              <a:t>Describes what will be covered in the workshop.   </a:t>
            </a:r>
          </a:p>
        </p:txBody>
      </p:sp>
      <p:sp>
        <p:nvSpPr>
          <p:cNvPr id="220" name="Shape 22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67561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rgbClr val="000000"/>
              </a:buClr>
              <a:buSzPct val="25000"/>
              <a:buFont typeface="Arial"/>
              <a:buNone/>
            </a:pPr>
            <a:r>
              <a:rPr lang="en" sz="1200" b="0" i="0" u="none" strike="noStrike" cap="none">
                <a:solidFill>
                  <a:srgbClr val="000000"/>
                </a:solidFill>
                <a:latin typeface="Arial"/>
                <a:ea typeface="Arial"/>
                <a:cs typeface="Arial"/>
                <a:sym typeface="Arial"/>
              </a:rPr>
              <a:t>We can never know exactly how it feels to walk in another person’s shoes, but we can develop empathy for the challenges faced by students with disabilities.  Research studies have shown that the way that instructors interact with students and their attitude towards students with diverse needs, has more impact than any other accommodation or support (Orr, 2009).  Instructors play a major role just by being approachable, keeping an open dialogue and creating a safe and respectful environment.</a:t>
            </a:r>
          </a:p>
          <a:p>
            <a:pPr marL="0" marR="0" lvl="0" indent="0" algn="l" rtl="0">
              <a:spcBef>
                <a:spcPts val="0"/>
              </a:spcBef>
              <a:buClr>
                <a:schemeClr val="dk1"/>
              </a:buClr>
              <a:buFont typeface="Calibri"/>
              <a:buNone/>
            </a:pPr>
            <a:endParaRPr sz="1200" b="0" i="0" u="none" strike="noStrike" cap="none">
              <a:solidFill>
                <a:schemeClr val="dk1"/>
              </a:solidFill>
              <a:latin typeface="Calibri"/>
              <a:ea typeface="Calibri"/>
              <a:cs typeface="Calibri"/>
              <a:sym typeface="Calibri"/>
            </a:endParaRPr>
          </a:p>
        </p:txBody>
      </p:sp>
      <p:sp>
        <p:nvSpPr>
          <p:cNvPr id="228" name="Shape 22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515053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36" name="Shape 236"/>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rgbClr val="000000"/>
              </a:buClr>
              <a:buSzPct val="25000"/>
              <a:buFont typeface="Arial"/>
              <a:buNone/>
            </a:pPr>
            <a:r>
              <a:rPr lang="en" sz="1200" b="0" i="0" u="none" strike="noStrike" cap="none">
                <a:solidFill>
                  <a:srgbClr val="000000"/>
                </a:solidFill>
                <a:latin typeface="Arial"/>
                <a:ea typeface="Arial"/>
                <a:cs typeface="Arial"/>
                <a:sym typeface="Arial"/>
              </a:rPr>
              <a:t>In this video, a student reflects on their experiences in post-secondary education and talks about the things they wish their instructor knew.</a:t>
            </a:r>
          </a:p>
          <a:p>
            <a:pPr marL="0" marR="0" lvl="0" indent="0" algn="l" rtl="0">
              <a:spcBef>
                <a:spcPts val="0"/>
              </a:spcBef>
              <a:buClr>
                <a:schemeClr val="dk1"/>
              </a:buClr>
              <a:buFont typeface="Calibri"/>
              <a:buNone/>
            </a:pPr>
            <a:endParaRPr sz="1200" b="0" i="0" u="none" strike="noStrike" cap="none">
              <a:solidFill>
                <a:schemeClr val="dk1"/>
              </a:solidFill>
              <a:latin typeface="Calibri"/>
              <a:ea typeface="Calibri"/>
              <a:cs typeface="Calibri"/>
              <a:sym typeface="Calibri"/>
            </a:endParaRPr>
          </a:p>
        </p:txBody>
      </p:sp>
      <p:sp>
        <p:nvSpPr>
          <p:cNvPr id="237" name="Shape 237"/>
          <p:cNvSpPr txBox="1">
            <a:spLocks noGrp="1"/>
          </p:cNvSpPr>
          <p:nvPr>
            <p:ph type="sldNum" idx="12"/>
          </p:nvPr>
        </p:nvSpPr>
        <p:spPr>
          <a:xfrm>
            <a:off x="3884612" y="8685213"/>
            <a:ext cx="2971799" cy="458785"/>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000000"/>
              </a:buClr>
              <a:buSzPct val="25000"/>
              <a:buFont typeface="Calibri"/>
              <a:buNone/>
            </a:pPr>
            <a:fld id="{00000000-1234-1234-1234-123412341234}" type="slidenum">
              <a:rPr lang="en" sz="1400" b="0" i="0" u="none" strike="noStrike" cap="none">
                <a:solidFill>
                  <a:srgbClr val="000000"/>
                </a:solidFill>
                <a:latin typeface="Calibri"/>
                <a:ea typeface="Calibri"/>
                <a:cs typeface="Calibri"/>
                <a:sym typeface="Calibri"/>
              </a:rPr>
              <a:t>5</a:t>
            </a:fld>
            <a:endParaRPr lang="en" sz="14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52747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Shape 24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46" name="Shape 246"/>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 sz="1600" b="0" i="0" u="none" strike="noStrike" cap="none">
                <a:solidFill>
                  <a:srgbClr val="000000"/>
                </a:solidFill>
                <a:latin typeface="Arial"/>
                <a:ea typeface="Arial"/>
                <a:cs typeface="Arial"/>
                <a:sym typeface="Arial"/>
              </a:rPr>
              <a:t>There is not one, easy answer to this question, as each campus is unique, just as each student is unique.  Institutions will always be evolving and trying new methods as they try to improve their practice. However, there are several key characteristics that help a campus to be as inclusive as possible for students with different learning needs.</a:t>
            </a:r>
          </a:p>
          <a:p>
            <a:pPr marL="0" marR="0" lvl="0" indent="0" algn="l" rtl="0">
              <a:lnSpc>
                <a:spcPct val="100000"/>
              </a:lnSpc>
              <a:spcBef>
                <a:spcPts val="0"/>
              </a:spcBef>
              <a:spcAft>
                <a:spcPts val="0"/>
              </a:spcAft>
              <a:buClr>
                <a:schemeClr val="dk1"/>
              </a:buClr>
              <a:buFont typeface="Calibri"/>
              <a:buNone/>
            </a:pPr>
            <a:endParaRPr sz="1600" b="0" i="0" u="none" strike="noStrike" cap="none">
              <a:solidFill>
                <a:srgbClr val="000000"/>
              </a:solidFill>
              <a:latin typeface="Arial"/>
              <a:ea typeface="Arial"/>
              <a:cs typeface="Arial"/>
              <a:sym typeface="Arial"/>
            </a:endParaRPr>
          </a:p>
          <a:p>
            <a:pPr marL="0" marR="0" lvl="0" indent="0" algn="l" rtl="0">
              <a:spcBef>
                <a:spcPts val="0"/>
              </a:spcBef>
              <a:spcAft>
                <a:spcPts val="0"/>
              </a:spcAft>
              <a:buClr>
                <a:schemeClr val="dk1"/>
              </a:buClr>
              <a:buSzPct val="25000"/>
              <a:buFont typeface="Calibri"/>
              <a:buNone/>
            </a:pPr>
            <a:r>
              <a:rPr lang="en" sz="1200" b="1" i="0" u="none" strike="noStrike" cap="none">
                <a:solidFill>
                  <a:schemeClr val="dk1"/>
                </a:solidFill>
                <a:latin typeface="Calibri"/>
                <a:ea typeface="Calibri"/>
                <a:cs typeface="Calibri"/>
                <a:sym typeface="Calibri"/>
              </a:rPr>
              <a:t>A safe, respectful environment where diverse students feel welcome.  </a:t>
            </a:r>
            <a:r>
              <a:rPr lang="en" sz="1200" b="0" i="0" u="none" strike="noStrike" cap="none">
                <a:solidFill>
                  <a:schemeClr val="dk1"/>
                </a:solidFill>
                <a:latin typeface="Calibri"/>
                <a:ea typeface="Calibri"/>
                <a:cs typeface="Calibri"/>
                <a:sym typeface="Calibri"/>
              </a:rPr>
              <a:t>An environment where students feel comfortable being themselves and where they feel that their instructors and college staff are there to help them learn.  This can be achieved through open lines of communication between staff and students, both in person and online.  Staff hold high expectations for all students, including students with disabilities, and work together to meet the diverse needs of students.</a:t>
            </a:r>
          </a:p>
          <a:p>
            <a:pPr marL="0" marR="0" lvl="0" indent="0" algn="l" rtl="0">
              <a:spcBef>
                <a:spcPts val="0"/>
              </a:spcBef>
              <a:spcAft>
                <a:spcPts val="0"/>
              </a:spcAft>
              <a:buClr>
                <a:schemeClr val="dk1"/>
              </a:buClr>
              <a:buSzPct val="25000"/>
              <a:buFont typeface="Calibri"/>
              <a:buNone/>
            </a:pPr>
            <a:r>
              <a:rPr lang="en" sz="1200" b="0" i="0" u="none" strike="noStrike" cap="none">
                <a:solidFill>
                  <a:schemeClr val="dk1"/>
                </a:solidFill>
                <a:latin typeface="Calibri"/>
                <a:ea typeface="Calibri"/>
                <a:cs typeface="Calibri"/>
                <a:sym typeface="Calibri"/>
              </a:rPr>
              <a:t> </a:t>
            </a:r>
          </a:p>
          <a:p>
            <a:pPr marL="0" marR="0" lvl="0" indent="0" algn="l" rtl="0">
              <a:spcBef>
                <a:spcPts val="0"/>
              </a:spcBef>
              <a:spcAft>
                <a:spcPts val="0"/>
              </a:spcAft>
              <a:buClr>
                <a:schemeClr val="dk1"/>
              </a:buClr>
              <a:buSzPct val="25000"/>
              <a:buFont typeface="Calibri"/>
              <a:buNone/>
            </a:pPr>
            <a:r>
              <a:rPr lang="en" sz="1200" b="1" i="0" u="none" strike="noStrike" cap="none">
                <a:solidFill>
                  <a:schemeClr val="dk1"/>
                </a:solidFill>
                <a:latin typeface="Calibri"/>
                <a:ea typeface="Calibri"/>
                <a:cs typeface="Calibri"/>
                <a:sym typeface="Calibri"/>
              </a:rPr>
              <a:t>Academic accommodations and supports that help to level the playing field for students with disabilities.  </a:t>
            </a:r>
            <a:r>
              <a:rPr lang="en" sz="1200" b="0" i="0" u="none" strike="noStrike" cap="none">
                <a:solidFill>
                  <a:schemeClr val="dk1"/>
                </a:solidFill>
                <a:latin typeface="Calibri"/>
                <a:ea typeface="Calibri"/>
                <a:cs typeface="Calibri"/>
                <a:sym typeface="Calibri"/>
              </a:rPr>
              <a:t>Instructors and the Disability Services Office work together to provide accommodations, based on the documented needs of students.  These accommodations do not change any of the essential requirements of the program, but remove barriers to learning.</a:t>
            </a:r>
          </a:p>
          <a:p>
            <a:pPr marL="0" marR="0" lvl="0" indent="0" algn="l" rtl="0">
              <a:spcBef>
                <a:spcPts val="0"/>
              </a:spcBef>
              <a:spcAft>
                <a:spcPts val="0"/>
              </a:spcAft>
              <a:buClr>
                <a:schemeClr val="dk1"/>
              </a:buClr>
              <a:buSzPct val="25000"/>
              <a:buFont typeface="Calibri"/>
              <a:buNone/>
            </a:pPr>
            <a:r>
              <a:rPr lang="en" sz="1200" b="0" i="0" u="none" strike="noStrike" cap="none">
                <a:solidFill>
                  <a:schemeClr val="dk1"/>
                </a:solidFill>
                <a:latin typeface="Calibri"/>
                <a:ea typeface="Calibri"/>
                <a:cs typeface="Calibri"/>
                <a:sym typeface="Calibri"/>
              </a:rPr>
              <a:t> </a:t>
            </a:r>
          </a:p>
          <a:p>
            <a:pPr marL="0" marR="0" lvl="0" indent="0" algn="l" rtl="0">
              <a:spcBef>
                <a:spcPts val="0"/>
              </a:spcBef>
              <a:spcAft>
                <a:spcPts val="0"/>
              </a:spcAft>
              <a:buClr>
                <a:schemeClr val="dk1"/>
              </a:buClr>
              <a:buSzPct val="25000"/>
              <a:buFont typeface="Calibri"/>
              <a:buNone/>
            </a:pPr>
            <a:r>
              <a:rPr lang="en" sz="1200" b="1" i="0" u="none" strike="noStrike" cap="none">
                <a:solidFill>
                  <a:schemeClr val="dk1"/>
                </a:solidFill>
                <a:latin typeface="Calibri"/>
                <a:ea typeface="Calibri"/>
                <a:cs typeface="Calibri"/>
                <a:sym typeface="Calibri"/>
              </a:rPr>
              <a:t>Creating inclusive learning environments and campus communities.  </a:t>
            </a:r>
            <a:r>
              <a:rPr lang="en" sz="1200" b="0" i="0" u="none" strike="noStrike" cap="none">
                <a:solidFill>
                  <a:schemeClr val="dk1"/>
                </a:solidFill>
                <a:latin typeface="Calibri"/>
                <a:ea typeface="Calibri"/>
                <a:cs typeface="Calibri"/>
                <a:sym typeface="Calibri"/>
              </a:rPr>
              <a:t>The campus environment and the courses offered are designed from the outset to be accessible to as many people as possible.  The physical space is accessible to people in wheelchairs and with visual impairments.  Courses offer flexibility and choice, so that all students can learn and demonstrate their knowledge in different ways.  Online learning environments are accessible to students who use assistive technology or have hearing impairments.</a:t>
            </a:r>
          </a:p>
          <a:p>
            <a:pPr marL="0" marR="0" lvl="0" indent="0" algn="l" rtl="0">
              <a:spcBef>
                <a:spcPts val="0"/>
              </a:spcBef>
              <a:spcAft>
                <a:spcPts val="0"/>
              </a:spcAft>
              <a:buClr>
                <a:schemeClr val="dk1"/>
              </a:buClr>
              <a:buSzPct val="25000"/>
              <a:buFont typeface="Calibri"/>
              <a:buNone/>
            </a:pPr>
            <a:r>
              <a:rPr lang="en" sz="1200" b="0" i="0" u="none" strike="noStrike" cap="none">
                <a:solidFill>
                  <a:schemeClr val="dk1"/>
                </a:solidFill>
                <a:latin typeface="Calibri"/>
                <a:ea typeface="Calibri"/>
                <a:cs typeface="Calibri"/>
                <a:sym typeface="Calibri"/>
              </a:rPr>
              <a:t> </a:t>
            </a:r>
          </a:p>
          <a:p>
            <a:pPr marL="0" marR="0" lvl="0" indent="0" algn="l" rtl="0">
              <a:spcBef>
                <a:spcPts val="0"/>
              </a:spcBef>
              <a:spcAft>
                <a:spcPts val="0"/>
              </a:spcAft>
              <a:buClr>
                <a:schemeClr val="dk1"/>
              </a:buClr>
              <a:buSzPct val="25000"/>
              <a:buFont typeface="Calibri"/>
              <a:buNone/>
            </a:pPr>
            <a:r>
              <a:rPr lang="en" sz="1200" b="1" i="0" u="none" strike="noStrike" cap="none">
                <a:solidFill>
                  <a:schemeClr val="dk1"/>
                </a:solidFill>
                <a:latin typeface="Calibri"/>
                <a:ea typeface="Calibri"/>
                <a:cs typeface="Calibri"/>
                <a:sym typeface="Calibri"/>
              </a:rPr>
              <a:t>Staff and students use a team-based approach with ongoing communication and collaboration.</a:t>
            </a:r>
            <a:r>
              <a:rPr lang="en" sz="1200" b="0" i="0" u="none" strike="noStrike" cap="none">
                <a:solidFill>
                  <a:schemeClr val="dk1"/>
                </a:solidFill>
                <a:latin typeface="Calibri"/>
                <a:ea typeface="Calibri"/>
                <a:cs typeface="Calibri"/>
                <a:sym typeface="Calibri"/>
              </a:rPr>
              <a:t>  Students feel confident discussing their learning needs as soon as they enter the program, rather than waiting until they are already having difficulties.  Disability Services staff and Instructors work together to make sure that accommodations do not interfere with the essential learning outcomes of the course.  Instructors can seek support at any time for help with assistive technology or concerns about students with disabilities in their classes.</a:t>
            </a:r>
          </a:p>
          <a:p>
            <a:pPr marL="0" marR="0" lvl="0" indent="0" algn="l" rtl="0">
              <a:lnSpc>
                <a:spcPct val="100000"/>
              </a:lnSpc>
              <a:spcBef>
                <a:spcPts val="0"/>
              </a:spcBef>
              <a:spcAft>
                <a:spcPts val="0"/>
              </a:spcAft>
              <a:buClr>
                <a:schemeClr val="dk1"/>
              </a:buClr>
              <a:buFont typeface="Calibri"/>
              <a:buNone/>
            </a:pPr>
            <a:endParaRPr sz="1600" b="0" i="0" u="none" strike="noStrike" cap="none">
              <a:solidFill>
                <a:srgbClr val="000000"/>
              </a:solidFill>
              <a:latin typeface="Arial"/>
              <a:ea typeface="Arial"/>
              <a:cs typeface="Arial"/>
              <a:sym typeface="Arial"/>
            </a:endParaRPr>
          </a:p>
          <a:p>
            <a:pPr marL="0" marR="0" lvl="0" indent="0" algn="l" rtl="0">
              <a:spcBef>
                <a:spcPts val="0"/>
              </a:spcBef>
              <a:spcAft>
                <a:spcPts val="0"/>
              </a:spcAft>
              <a:buClr>
                <a:schemeClr val="dk1"/>
              </a:buClr>
              <a:buFont typeface="Calibri"/>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buClr>
                <a:schemeClr val="dk1"/>
              </a:buClr>
              <a:buFont typeface="Calibri"/>
              <a:buNone/>
            </a:pPr>
            <a:endParaRPr sz="1200" b="0" i="0" u="none" strike="noStrike" cap="none">
              <a:solidFill>
                <a:schemeClr val="dk1"/>
              </a:solidFill>
              <a:latin typeface="Calibri"/>
              <a:ea typeface="Calibri"/>
              <a:cs typeface="Calibri"/>
              <a:sym typeface="Calibri"/>
            </a:endParaRPr>
          </a:p>
        </p:txBody>
      </p:sp>
      <p:sp>
        <p:nvSpPr>
          <p:cNvPr id="247" name="Shape 247"/>
          <p:cNvSpPr txBox="1">
            <a:spLocks noGrp="1"/>
          </p:cNvSpPr>
          <p:nvPr>
            <p:ph type="sldNum" idx="12"/>
          </p:nvPr>
        </p:nvSpPr>
        <p:spPr>
          <a:xfrm>
            <a:off x="3884612" y="8685213"/>
            <a:ext cx="2971799" cy="458785"/>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 sz="1200" b="0" i="0" u="none" strike="noStrike" cap="none">
                <a:solidFill>
                  <a:schemeClr val="dk1"/>
                </a:solidFill>
                <a:latin typeface="Calibri"/>
                <a:ea typeface="Calibri"/>
                <a:cs typeface="Calibri"/>
                <a:sym typeface="Calibri"/>
              </a:rPr>
              <a:t>6</a:t>
            </a:fld>
            <a:endParaRPr lang="en"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029110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Shape 257"/>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rgbClr val="000000"/>
              </a:buClr>
              <a:buSzPct val="25000"/>
              <a:buFont typeface="Arial"/>
              <a:buNone/>
            </a:pPr>
            <a:r>
              <a:rPr lang="en" sz="1200" b="1" i="0" u="none" strike="noStrike" cap="none">
                <a:solidFill>
                  <a:srgbClr val="000000"/>
                </a:solidFill>
                <a:latin typeface="Arial"/>
                <a:ea typeface="Arial"/>
                <a:cs typeface="Arial"/>
                <a:sym typeface="Arial"/>
              </a:rPr>
              <a:t>Group Discussion Question:</a:t>
            </a:r>
          </a:p>
          <a:p>
            <a:pPr marL="0" marR="0" lvl="0" indent="0" algn="l" rtl="0">
              <a:lnSpc>
                <a:spcPct val="115000"/>
              </a:lnSpc>
              <a:spcBef>
                <a:spcPts val="0"/>
              </a:spcBef>
              <a:spcAft>
                <a:spcPts val="0"/>
              </a:spcAft>
              <a:buClr>
                <a:srgbClr val="000000"/>
              </a:buClr>
              <a:buSzPct val="25000"/>
              <a:buFont typeface="Arial"/>
              <a:buNone/>
            </a:pPr>
            <a:r>
              <a:rPr lang="en" sz="1200" b="0" i="0" u="none" strike="noStrike" cap="none">
                <a:solidFill>
                  <a:srgbClr val="000000"/>
                </a:solidFill>
                <a:latin typeface="Arial"/>
                <a:ea typeface="Arial"/>
                <a:cs typeface="Arial"/>
                <a:sym typeface="Arial"/>
              </a:rPr>
              <a:t>What is your college doing to help create an inclusive campus?</a:t>
            </a:r>
          </a:p>
          <a:p>
            <a:pPr marL="0" marR="0" lvl="0" indent="0" algn="l" rtl="0">
              <a:lnSpc>
                <a:spcPct val="115000"/>
              </a:lnSpc>
              <a:spcBef>
                <a:spcPts val="0"/>
              </a:spcBef>
              <a:spcAft>
                <a:spcPts val="0"/>
              </a:spcAft>
              <a:buClr>
                <a:srgbClr val="000000"/>
              </a:buClr>
              <a:buSzPct val="25000"/>
              <a:buFont typeface="Arial"/>
              <a:buNone/>
            </a:pPr>
            <a:r>
              <a:rPr lang="en" sz="1200" b="0" i="0" u="none" strike="noStrike" cap="none">
                <a:solidFill>
                  <a:srgbClr val="000000"/>
                </a:solidFill>
                <a:latin typeface="Arial"/>
                <a:ea typeface="Arial"/>
                <a:cs typeface="Arial"/>
                <a:sym typeface="Arial"/>
              </a:rPr>
              <a:t> </a:t>
            </a:r>
          </a:p>
          <a:p>
            <a:pPr marL="0" marR="0" lvl="0" indent="0" algn="l" rtl="0">
              <a:lnSpc>
                <a:spcPct val="115000"/>
              </a:lnSpc>
              <a:spcBef>
                <a:spcPts val="0"/>
              </a:spcBef>
              <a:spcAft>
                <a:spcPts val="0"/>
              </a:spcAft>
              <a:buClr>
                <a:srgbClr val="000000"/>
              </a:buClr>
              <a:buSzPct val="25000"/>
              <a:buFont typeface="Arial"/>
              <a:buNone/>
            </a:pPr>
            <a:r>
              <a:rPr lang="en" sz="1200" b="0" i="0" u="none" strike="noStrike" cap="none">
                <a:solidFill>
                  <a:srgbClr val="000000"/>
                </a:solidFill>
                <a:latin typeface="Arial"/>
                <a:ea typeface="Arial"/>
                <a:cs typeface="Arial"/>
                <a:sym typeface="Arial"/>
              </a:rPr>
              <a:t>You might consider:</a:t>
            </a:r>
          </a:p>
          <a:p>
            <a:pPr marL="342900" marR="0" lvl="0" indent="-342900" algn="l" rtl="0">
              <a:spcBef>
                <a:spcPts val="0"/>
              </a:spcBef>
              <a:spcAft>
                <a:spcPts val="0"/>
              </a:spcAft>
              <a:buClr>
                <a:schemeClr val="dk1"/>
              </a:buClr>
              <a:buSzPct val="100000"/>
              <a:buFont typeface="Arial"/>
              <a:buChar char="●"/>
            </a:pPr>
            <a:r>
              <a:rPr lang="en" sz="1200" b="0" i="0" u="none" strike="noStrike" cap="none">
                <a:solidFill>
                  <a:schemeClr val="dk1"/>
                </a:solidFill>
                <a:latin typeface="Calibri"/>
                <a:ea typeface="Calibri"/>
                <a:cs typeface="Calibri"/>
                <a:sym typeface="Calibri"/>
              </a:rPr>
              <a:t>Physical environment and accessibility</a:t>
            </a:r>
          </a:p>
          <a:p>
            <a:pPr marL="342900" marR="0" lvl="0" indent="-342900" algn="l" rtl="0">
              <a:spcBef>
                <a:spcPts val="0"/>
              </a:spcBef>
              <a:spcAft>
                <a:spcPts val="0"/>
              </a:spcAft>
              <a:buClr>
                <a:schemeClr val="dk1"/>
              </a:buClr>
              <a:buSzPct val="100000"/>
              <a:buFont typeface="Arial"/>
              <a:buChar char="●"/>
            </a:pPr>
            <a:r>
              <a:rPr lang="en" sz="1200" b="0" i="0" u="none" strike="noStrike" cap="none">
                <a:solidFill>
                  <a:schemeClr val="dk1"/>
                </a:solidFill>
                <a:latin typeface="Calibri"/>
                <a:ea typeface="Calibri"/>
                <a:cs typeface="Calibri"/>
                <a:sym typeface="Calibri"/>
              </a:rPr>
              <a:t>Accessibility of online content</a:t>
            </a:r>
          </a:p>
          <a:p>
            <a:pPr marL="342900" marR="0" lvl="0" indent="-342900" algn="l" rtl="0">
              <a:spcBef>
                <a:spcPts val="0"/>
              </a:spcBef>
              <a:spcAft>
                <a:spcPts val="0"/>
              </a:spcAft>
              <a:buClr>
                <a:schemeClr val="dk1"/>
              </a:buClr>
              <a:buSzPct val="100000"/>
              <a:buFont typeface="Arial"/>
              <a:buChar char="●"/>
            </a:pPr>
            <a:r>
              <a:rPr lang="en" sz="1200" b="0" i="0" u="none" strike="noStrike" cap="none">
                <a:solidFill>
                  <a:schemeClr val="dk1"/>
                </a:solidFill>
                <a:latin typeface="Calibri"/>
                <a:ea typeface="Calibri"/>
                <a:cs typeface="Calibri"/>
                <a:sym typeface="Calibri"/>
              </a:rPr>
              <a:t>Assistive technology</a:t>
            </a:r>
          </a:p>
          <a:p>
            <a:pPr marL="342900" marR="0" lvl="0" indent="-342900" algn="l" rtl="0">
              <a:spcBef>
                <a:spcPts val="0"/>
              </a:spcBef>
              <a:spcAft>
                <a:spcPts val="0"/>
              </a:spcAft>
              <a:buClr>
                <a:schemeClr val="dk1"/>
              </a:buClr>
              <a:buSzPct val="100000"/>
              <a:buFont typeface="Arial"/>
              <a:buChar char="●"/>
            </a:pPr>
            <a:r>
              <a:rPr lang="en" sz="1200" b="0" i="0" u="none" strike="noStrike" cap="none">
                <a:solidFill>
                  <a:schemeClr val="dk1"/>
                </a:solidFill>
                <a:latin typeface="Calibri"/>
                <a:ea typeface="Calibri"/>
                <a:cs typeface="Calibri"/>
                <a:sym typeface="Calibri"/>
              </a:rPr>
              <a:t>Individual accommodations</a:t>
            </a:r>
          </a:p>
          <a:p>
            <a:pPr marL="342900" marR="0" lvl="0" indent="-342900" algn="l" rtl="0">
              <a:spcBef>
                <a:spcPts val="0"/>
              </a:spcBef>
              <a:spcAft>
                <a:spcPts val="0"/>
              </a:spcAft>
              <a:buClr>
                <a:schemeClr val="dk1"/>
              </a:buClr>
              <a:buSzPct val="100000"/>
              <a:buFont typeface="Arial"/>
              <a:buChar char="●"/>
            </a:pPr>
            <a:r>
              <a:rPr lang="en" sz="1200" b="0" i="0" u="none" strike="noStrike" cap="none">
                <a:solidFill>
                  <a:schemeClr val="dk1"/>
                </a:solidFill>
                <a:latin typeface="Calibri"/>
                <a:ea typeface="Calibri"/>
                <a:cs typeface="Calibri"/>
                <a:sym typeface="Calibri"/>
              </a:rPr>
              <a:t>Universal Design for Learning</a:t>
            </a:r>
          </a:p>
          <a:p>
            <a:pPr marL="342900" marR="0" lvl="0" indent="-342900" algn="l" rtl="0">
              <a:spcBef>
                <a:spcPts val="0"/>
              </a:spcBef>
              <a:spcAft>
                <a:spcPts val="0"/>
              </a:spcAft>
              <a:buClr>
                <a:schemeClr val="dk1"/>
              </a:buClr>
              <a:buSzPct val="100000"/>
              <a:buFont typeface="Arial"/>
              <a:buChar char="●"/>
            </a:pPr>
            <a:r>
              <a:rPr lang="en" sz="1200" b="0" i="0" u="none" strike="noStrike" cap="none">
                <a:solidFill>
                  <a:schemeClr val="dk1"/>
                </a:solidFill>
                <a:latin typeface="Calibri"/>
                <a:ea typeface="Calibri"/>
                <a:cs typeface="Calibri"/>
                <a:sym typeface="Calibri"/>
              </a:rPr>
              <a:t>Respect and empathy for diverse learners</a:t>
            </a:r>
          </a:p>
          <a:p>
            <a:pPr marL="0" marR="0" lvl="0" indent="0" algn="l" rtl="0">
              <a:lnSpc>
                <a:spcPct val="115000"/>
              </a:lnSpc>
              <a:spcBef>
                <a:spcPts val="0"/>
              </a:spcBef>
              <a:spcAft>
                <a:spcPts val="0"/>
              </a:spcAft>
              <a:buClr>
                <a:srgbClr val="000000"/>
              </a:buClr>
              <a:buSzPct val="25000"/>
              <a:buFont typeface="Arial"/>
              <a:buNone/>
            </a:pPr>
            <a:r>
              <a:rPr lang="en" sz="1200" b="0" i="0" u="none" strike="noStrike" cap="none">
                <a:solidFill>
                  <a:srgbClr val="000000"/>
                </a:solidFill>
                <a:latin typeface="Arial"/>
                <a:ea typeface="Arial"/>
                <a:cs typeface="Arial"/>
                <a:sym typeface="Arial"/>
              </a:rPr>
              <a:t> </a:t>
            </a:r>
          </a:p>
          <a:p>
            <a:pPr marL="0" marR="0" lvl="0" indent="0" algn="l" rtl="0">
              <a:lnSpc>
                <a:spcPct val="115000"/>
              </a:lnSpc>
              <a:spcBef>
                <a:spcPts val="0"/>
              </a:spcBef>
              <a:spcAft>
                <a:spcPts val="0"/>
              </a:spcAft>
              <a:buClr>
                <a:srgbClr val="000000"/>
              </a:buClr>
              <a:buSzPct val="25000"/>
              <a:buFont typeface="Arial"/>
              <a:buNone/>
            </a:pPr>
            <a:r>
              <a:rPr lang="en" sz="1200" b="0" i="1" u="none" strike="noStrike" cap="none">
                <a:solidFill>
                  <a:srgbClr val="000000"/>
                </a:solidFill>
                <a:latin typeface="Arial"/>
                <a:ea typeface="Arial"/>
                <a:cs typeface="Arial"/>
                <a:sym typeface="Arial"/>
              </a:rPr>
              <a:t>As a facilitator, you may wish to share your institution’s strategic plans, resources and/or tools around supporting students with disabilities at this point of the course.  </a:t>
            </a:r>
          </a:p>
          <a:p>
            <a:pPr marL="0" marR="0" lvl="0" indent="0" algn="l" rtl="0">
              <a:spcBef>
                <a:spcPts val="0"/>
              </a:spcBef>
              <a:buClr>
                <a:schemeClr val="dk1"/>
              </a:buClr>
              <a:buFont typeface="Calibri"/>
              <a:buNone/>
            </a:pPr>
            <a:endParaRPr sz="1200" b="0" i="0" u="none" strike="noStrike" cap="none">
              <a:solidFill>
                <a:schemeClr val="dk1"/>
              </a:solidFill>
              <a:latin typeface="Calibri"/>
              <a:ea typeface="Calibri"/>
              <a:cs typeface="Calibri"/>
              <a:sym typeface="Calibri"/>
            </a:endParaRPr>
          </a:p>
        </p:txBody>
      </p:sp>
      <p:sp>
        <p:nvSpPr>
          <p:cNvPr id="258" name="Shape 25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7722252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1"/>
              </a:buClr>
              <a:buSzPct val="25000"/>
              <a:buFont typeface="Arial"/>
              <a:buNone/>
            </a:pPr>
            <a:r>
              <a:rPr lang="en" sz="900" b="0" i="0" u="none" strike="noStrike" cap="none">
                <a:solidFill>
                  <a:schemeClr val="dk1"/>
                </a:solidFill>
                <a:latin typeface="Arial"/>
                <a:ea typeface="Arial"/>
                <a:cs typeface="Arial"/>
                <a:sym typeface="Arial"/>
              </a:rPr>
              <a:t>As part of your college’s wider </a:t>
            </a:r>
            <a:r>
              <a:rPr lang="en" sz="900">
                <a:solidFill>
                  <a:schemeClr val="dk1"/>
                </a:solidFill>
              </a:rPr>
              <a:t>commitment</a:t>
            </a:r>
            <a:r>
              <a:rPr lang="en" sz="900" b="0" i="0" u="none" strike="noStrike" cap="none">
                <a:solidFill>
                  <a:schemeClr val="dk1"/>
                </a:solidFill>
                <a:latin typeface="Arial"/>
                <a:ea typeface="Arial"/>
                <a:cs typeface="Arial"/>
                <a:sym typeface="Arial"/>
              </a:rPr>
              <a:t> to create an accessible campus, there may be steps that you can take as an instructor to support students with disabilities. </a:t>
            </a:r>
          </a:p>
        </p:txBody>
      </p:sp>
      <p:sp>
        <p:nvSpPr>
          <p:cNvPr id="269" name="Shape 26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844578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Shape 277"/>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78" name="Shape 278"/>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lnSpc>
                <a:spcPct val="115000"/>
              </a:lnSpc>
              <a:spcBef>
                <a:spcPts val="0"/>
              </a:spcBef>
              <a:spcAft>
                <a:spcPts val="0"/>
              </a:spcAft>
              <a:buClr>
                <a:srgbClr val="000000"/>
              </a:buClr>
              <a:buSzPct val="25000"/>
              <a:buFont typeface="Arial"/>
              <a:buNone/>
            </a:pPr>
            <a:r>
              <a:rPr lang="en" sz="1000" b="0" i="0" u="none" strike="noStrike" cap="none">
                <a:solidFill>
                  <a:srgbClr val="000000"/>
                </a:solidFill>
                <a:latin typeface="Arial"/>
                <a:ea typeface="Arial"/>
                <a:cs typeface="Arial"/>
                <a:sym typeface="Arial"/>
              </a:rPr>
              <a:t>You could consider:</a:t>
            </a:r>
          </a:p>
          <a:p>
            <a:pPr marL="342900" marR="0" lvl="0" indent="-342900" algn="l" rtl="0">
              <a:spcBef>
                <a:spcPts val="0"/>
              </a:spcBef>
              <a:spcAft>
                <a:spcPts val="0"/>
              </a:spcAft>
              <a:buClr>
                <a:schemeClr val="dk1"/>
              </a:buClr>
              <a:buSzPct val="100000"/>
              <a:buFont typeface="Arial"/>
              <a:buChar char="●"/>
            </a:pPr>
            <a:r>
              <a:rPr lang="en" sz="1000">
                <a:solidFill>
                  <a:schemeClr val="dk1"/>
                </a:solidFill>
                <a:latin typeface="Calibri"/>
                <a:ea typeface="Calibri"/>
                <a:cs typeface="Calibri"/>
                <a:sym typeface="Calibri"/>
              </a:rPr>
              <a:t>Ways to support a</a:t>
            </a:r>
            <a:r>
              <a:rPr lang="en" sz="1000" b="0" i="0" u="none" strike="noStrike" cap="none">
                <a:solidFill>
                  <a:schemeClr val="dk1"/>
                </a:solidFill>
                <a:latin typeface="Calibri"/>
                <a:ea typeface="Calibri"/>
                <a:cs typeface="Calibri"/>
                <a:sym typeface="Calibri"/>
              </a:rPr>
              <a:t>ccommodations for individual students</a:t>
            </a:r>
          </a:p>
          <a:p>
            <a:pPr marL="342900" marR="0" lvl="0" indent="-342900" algn="l" rtl="0">
              <a:spcBef>
                <a:spcPts val="0"/>
              </a:spcBef>
              <a:buClr>
                <a:schemeClr val="dk1"/>
              </a:buClr>
              <a:buSzPct val="100000"/>
              <a:buFont typeface="Arial"/>
              <a:buChar char="●"/>
            </a:pPr>
            <a:r>
              <a:rPr lang="en" sz="1000">
                <a:solidFill>
                  <a:schemeClr val="dk1"/>
                </a:solidFill>
              </a:rPr>
              <a:t>Committing to learn more about disabilities, how they can impact learning, and what tools are available to mitigate for these impacts and increase accessibility</a:t>
            </a:r>
          </a:p>
          <a:p>
            <a:pPr marL="342900" marR="0" lvl="0" indent="-342900" algn="l" rtl="0">
              <a:spcBef>
                <a:spcPts val="0"/>
              </a:spcBef>
              <a:buClr>
                <a:schemeClr val="dk1"/>
              </a:buClr>
              <a:buSzPct val="100000"/>
              <a:buFont typeface="Arial"/>
              <a:buChar char="●"/>
            </a:pPr>
            <a:r>
              <a:rPr lang="en" sz="1000" b="0" i="0" u="none" strike="noStrike" cap="none">
                <a:solidFill>
                  <a:schemeClr val="dk1"/>
                </a:solidFill>
                <a:latin typeface="Arial"/>
                <a:ea typeface="Arial"/>
                <a:cs typeface="Arial"/>
                <a:sym typeface="Arial"/>
              </a:rPr>
              <a:t>Offering flexibility and choice so that courses are more accessible </a:t>
            </a:r>
            <a:r>
              <a:rPr lang="en" sz="1000">
                <a:solidFill>
                  <a:schemeClr val="dk1"/>
                </a:solidFill>
              </a:rPr>
              <a:t>for</a:t>
            </a:r>
            <a:r>
              <a:rPr lang="en" sz="1000" b="0" i="0" u="none" strike="noStrike" cap="none">
                <a:solidFill>
                  <a:schemeClr val="dk1"/>
                </a:solidFill>
                <a:latin typeface="Arial"/>
                <a:ea typeface="Arial"/>
                <a:cs typeface="Arial"/>
                <a:sym typeface="Arial"/>
              </a:rPr>
              <a:t> a range of learners. </a:t>
            </a:r>
          </a:p>
        </p:txBody>
      </p:sp>
      <p:sp>
        <p:nvSpPr>
          <p:cNvPr id="279" name="Shape 279"/>
          <p:cNvSpPr txBox="1">
            <a:spLocks noGrp="1"/>
          </p:cNvSpPr>
          <p:nvPr>
            <p:ph type="sldNum" idx="12"/>
          </p:nvPr>
        </p:nvSpPr>
        <p:spPr>
          <a:xfrm>
            <a:off x="3884612" y="8685213"/>
            <a:ext cx="2971799" cy="458785"/>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 sz="1200" b="0" i="0" u="none" strike="noStrike" cap="none">
                <a:solidFill>
                  <a:schemeClr val="dk1"/>
                </a:solidFill>
                <a:latin typeface="Calibri"/>
                <a:ea typeface="Calibri"/>
                <a:cs typeface="Calibri"/>
                <a:sym typeface="Calibri"/>
              </a:rPr>
              <a:t>9</a:t>
            </a:fld>
            <a:endParaRPr lang="en"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2750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56"/>
        <p:cNvGrpSpPr/>
        <p:nvPr/>
      </p:nvGrpSpPr>
      <p:grpSpPr>
        <a:xfrm>
          <a:off x="0" y="0"/>
          <a:ext cx="0" cy="0"/>
          <a:chOff x="0" y="0"/>
          <a:chExt cx="0" cy="0"/>
        </a:xfrm>
      </p:grpSpPr>
      <p:sp>
        <p:nvSpPr>
          <p:cNvPr id="57" name="Shape 57"/>
          <p:cNvSpPr txBox="1">
            <a:spLocks noGrp="1"/>
          </p:cNvSpPr>
          <p:nvPr>
            <p:ph type="ctrTitle"/>
          </p:nvPr>
        </p:nvSpPr>
        <p:spPr>
          <a:xfrm>
            <a:off x="685800" y="1597818"/>
            <a:ext cx="7772400" cy="1102517"/>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58" name="Shape 58"/>
          <p:cNvSpPr txBox="1">
            <a:spLocks noGrp="1"/>
          </p:cNvSpPr>
          <p:nvPr>
            <p:ph type="subTitle" idx="1"/>
          </p:nvPr>
        </p:nvSpPr>
        <p:spPr>
          <a:xfrm>
            <a:off x="1371600" y="2914650"/>
            <a:ext cx="6400799" cy="1314450"/>
          </a:xfrm>
          <a:prstGeom prst="rect">
            <a:avLst/>
          </a:prstGeom>
          <a:noFill/>
          <a:ln>
            <a:noFill/>
          </a:ln>
        </p:spPr>
        <p:txBody>
          <a:bodyPr lIns="91425" tIns="91425" rIns="91425" bIns="91425" anchor="t" anchorCtr="0"/>
          <a:lstStyle>
            <a:lvl1pPr marL="0" marR="0" lvl="0" indent="0" algn="ctr" rtl="0">
              <a:lnSpc>
                <a:spcPct val="100000"/>
              </a:lnSpc>
              <a:spcBef>
                <a:spcPts val="640"/>
              </a:spcBef>
              <a:spcAft>
                <a:spcPts val="0"/>
              </a:spcAft>
              <a:buClr>
                <a:srgbClr val="888888"/>
              </a:buClr>
              <a:buFont typeface="Arial"/>
              <a:buNone/>
              <a:defRPr sz="3200" b="0" i="0" u="none" strike="noStrike" cap="none">
                <a:solidFill>
                  <a:srgbClr val="888888"/>
                </a:solidFill>
                <a:latin typeface="Calibri"/>
                <a:ea typeface="Calibri"/>
                <a:cs typeface="Calibri"/>
                <a:sym typeface="Calibri"/>
              </a:defRPr>
            </a:lvl1pPr>
            <a:lvl2pPr marL="457200" marR="0" lvl="1" indent="0" algn="ctr" rtl="0">
              <a:lnSpc>
                <a:spcPct val="100000"/>
              </a:lnSpc>
              <a:spcBef>
                <a:spcPts val="560"/>
              </a:spcBef>
              <a:spcAft>
                <a:spcPts val="0"/>
              </a:spcAft>
              <a:buClr>
                <a:srgbClr val="888888"/>
              </a:buClr>
              <a:buFont typeface="Arial"/>
              <a:buNone/>
              <a:defRPr sz="2800" b="0" i="0" u="none" strike="noStrike" cap="none">
                <a:solidFill>
                  <a:srgbClr val="888888"/>
                </a:solidFill>
                <a:latin typeface="Calibri"/>
                <a:ea typeface="Calibri"/>
                <a:cs typeface="Calibri"/>
                <a:sym typeface="Calibri"/>
              </a:defRPr>
            </a:lvl2pPr>
            <a:lvl3pPr marL="914400" marR="0" lvl="2" indent="0" algn="ctr" rtl="0">
              <a:lnSpc>
                <a:spcPct val="100000"/>
              </a:lnSpc>
              <a:spcBef>
                <a:spcPts val="480"/>
              </a:spcBef>
              <a:spcAft>
                <a:spcPts val="0"/>
              </a:spcAft>
              <a:buClr>
                <a:srgbClr val="888888"/>
              </a:buClr>
              <a:buFont typeface="Arial"/>
              <a:buNone/>
              <a:defRPr sz="2400" b="0" i="0" u="none" strike="noStrike" cap="none">
                <a:solidFill>
                  <a:srgbClr val="888888"/>
                </a:solidFill>
                <a:latin typeface="Calibri"/>
                <a:ea typeface="Calibri"/>
                <a:cs typeface="Calibri"/>
                <a:sym typeface="Calibri"/>
              </a:defRPr>
            </a:lvl3pPr>
            <a:lvl4pPr marL="1371600" marR="0" lvl="3"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4pPr>
            <a:lvl5pPr marL="1828800" marR="0" lvl="4"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5pPr>
            <a:lvl6pPr marL="2286000" marR="0" lvl="5"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59" name="Shape 59"/>
          <p:cNvSpPr txBox="1">
            <a:spLocks noGrp="1"/>
          </p:cNvSpPr>
          <p:nvPr>
            <p:ph type="dt" idx="10"/>
          </p:nvPr>
        </p:nvSpPr>
        <p:spPr>
          <a:xfrm>
            <a:off x="457200" y="4767262"/>
            <a:ext cx="2133598" cy="273843"/>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sldNum" idx="12"/>
          </p:nvPr>
        </p:nvSpPr>
        <p:spPr>
          <a:xfrm>
            <a:off x="6553200" y="4767262"/>
            <a:ext cx="2133598" cy="273843"/>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 sz="1200" b="0" i="0" u="none" strike="noStrike" cap="none">
                <a:solidFill>
                  <a:srgbClr val="888888"/>
                </a:solidFill>
                <a:latin typeface="Calibri"/>
                <a:ea typeface="Calibri"/>
                <a:cs typeface="Calibri"/>
                <a:sym typeface="Calibri"/>
              </a:rPr>
              <a:t>‹#›</a:t>
            </a:fld>
            <a:endParaRPr lang="en"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205977"/>
            <a:ext cx="8229600" cy="85725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64" name="Shape 64"/>
          <p:cNvSpPr txBox="1">
            <a:spLocks noGrp="1"/>
          </p:cNvSpPr>
          <p:nvPr>
            <p:ph type="body" idx="1"/>
          </p:nvPr>
        </p:nvSpPr>
        <p:spPr>
          <a:xfrm>
            <a:off x="457200" y="1200150"/>
            <a:ext cx="8229600" cy="3394472"/>
          </a:xfrm>
          <a:prstGeom prst="rect">
            <a:avLst/>
          </a:prstGeom>
          <a:noFill/>
          <a:ln>
            <a:noFill/>
          </a:ln>
        </p:spPr>
        <p:txBody>
          <a:bodyPr lIns="91425" tIns="91425" rIns="91425" bIns="91425" anchor="t" anchorCtr="0"/>
          <a:lstStyle>
            <a:lvl1pPr marL="342900" marR="0" lvl="0" indent="63500" algn="l" rtl="0">
              <a:lnSpc>
                <a:spcPct val="100000"/>
              </a:lnSpc>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69850" algn="l" rtl="0">
              <a:lnSpc>
                <a:spcPct val="100000"/>
              </a:lnSpc>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457200" y="4767262"/>
            <a:ext cx="2133598" cy="273843"/>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6553200" y="4767262"/>
            <a:ext cx="2133598" cy="273843"/>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 sz="1200" b="0" i="0" u="none" strike="noStrike" cap="none">
                <a:solidFill>
                  <a:srgbClr val="888888"/>
                </a:solidFill>
                <a:latin typeface="Calibri"/>
                <a:ea typeface="Calibri"/>
                <a:cs typeface="Calibri"/>
                <a:sym typeface="Calibri"/>
              </a:rPr>
              <a:t>‹#›</a:t>
            </a:fld>
            <a:endParaRPr lang="en"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722312" y="3305175"/>
            <a:ext cx="7772400" cy="1021556"/>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Calibri"/>
              <a:buNone/>
              <a:defRPr sz="4000" b="1"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70" name="Shape 70"/>
          <p:cNvSpPr txBox="1">
            <a:spLocks noGrp="1"/>
          </p:cNvSpPr>
          <p:nvPr>
            <p:ph type="body" idx="1"/>
          </p:nvPr>
        </p:nvSpPr>
        <p:spPr>
          <a:xfrm>
            <a:off x="722312" y="2180034"/>
            <a:ext cx="7772400" cy="1125140"/>
          </a:xfrm>
          <a:prstGeom prst="rect">
            <a:avLst/>
          </a:prstGeom>
          <a:noFill/>
          <a:ln>
            <a:noFill/>
          </a:ln>
        </p:spPr>
        <p:txBody>
          <a:bodyPr lIns="91425" tIns="91425" rIns="91425" bIns="91425" anchor="b" anchorCtr="0"/>
          <a:lstStyle>
            <a:lvl1pPr marL="0" marR="0" lvl="0" indent="0" algn="l"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360"/>
              </a:spcBef>
              <a:spcAft>
                <a:spcPts val="0"/>
              </a:spcAft>
              <a:buClr>
                <a:srgbClr val="888888"/>
              </a:buClr>
              <a:buFont typeface="Arial"/>
              <a:buNone/>
              <a:defRPr sz="1800" b="0" i="0" u="none" strike="noStrike" cap="none">
                <a:solidFill>
                  <a:srgbClr val="888888"/>
                </a:solidFill>
                <a:latin typeface="Calibri"/>
                <a:ea typeface="Calibri"/>
                <a:cs typeface="Calibri"/>
                <a:sym typeface="Calibri"/>
              </a:defRPr>
            </a:lvl2pPr>
            <a:lvl3pPr marL="914400" marR="0" lvl="2" indent="0" algn="l" rtl="0">
              <a:lnSpc>
                <a:spcPct val="100000"/>
              </a:lnSpc>
              <a:spcBef>
                <a:spcPts val="320"/>
              </a:spcBef>
              <a:spcAft>
                <a:spcPts val="0"/>
              </a:spcAft>
              <a:buClr>
                <a:srgbClr val="888888"/>
              </a:buClr>
              <a:buFont typeface="Arial"/>
              <a:buNone/>
              <a:defRPr sz="1600" b="0" i="0" u="none" strike="noStrike" cap="none">
                <a:solidFill>
                  <a:srgbClr val="888888"/>
                </a:solidFill>
                <a:latin typeface="Calibri"/>
                <a:ea typeface="Calibri"/>
                <a:cs typeface="Calibri"/>
                <a:sym typeface="Calibri"/>
              </a:defRPr>
            </a:lvl3pPr>
            <a:lvl4pPr marL="1371600" marR="0" lvl="3" indent="0" algn="l" rtl="0">
              <a:lnSpc>
                <a:spcPct val="100000"/>
              </a:lnSpc>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4pPr>
            <a:lvl5pPr marL="1828800" marR="0" lvl="4" indent="0" algn="l" rtl="0">
              <a:lnSpc>
                <a:spcPct val="100000"/>
              </a:lnSpc>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5pPr>
            <a:lvl6pPr marL="2286000" marR="0" lvl="5" indent="0" algn="l" rtl="0">
              <a:lnSpc>
                <a:spcPct val="100000"/>
              </a:lnSpc>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lnSpc>
                <a:spcPct val="100000"/>
              </a:lnSpc>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lnSpc>
                <a:spcPct val="100000"/>
              </a:lnSpc>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lnSpc>
                <a:spcPct val="100000"/>
              </a:lnSpc>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457200" y="4767262"/>
            <a:ext cx="2133598" cy="273843"/>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6553200" y="4767262"/>
            <a:ext cx="2133598" cy="273843"/>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 sz="1200" b="0" i="0" u="none" strike="noStrike" cap="none">
                <a:solidFill>
                  <a:srgbClr val="888888"/>
                </a:solidFill>
                <a:latin typeface="Calibri"/>
                <a:ea typeface="Calibri"/>
                <a:cs typeface="Calibri"/>
                <a:sym typeface="Calibri"/>
              </a:rPr>
              <a:t>‹#›</a:t>
            </a:fld>
            <a:endParaRPr lang="en"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05977"/>
            <a:ext cx="8229600" cy="85725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76" name="Shape 76"/>
          <p:cNvSpPr txBox="1">
            <a:spLocks noGrp="1"/>
          </p:cNvSpPr>
          <p:nvPr>
            <p:ph type="body" idx="1"/>
          </p:nvPr>
        </p:nvSpPr>
        <p:spPr>
          <a:xfrm>
            <a:off x="457200" y="1200150"/>
            <a:ext cx="4038598" cy="3394472"/>
          </a:xfrm>
          <a:prstGeom prst="rect">
            <a:avLst/>
          </a:prstGeom>
          <a:noFill/>
          <a:ln>
            <a:noFill/>
          </a:ln>
        </p:spPr>
        <p:txBody>
          <a:bodyPr lIns="91425" tIns="91425" rIns="91425" bIns="91425" anchor="t" anchorCtr="0"/>
          <a:lstStyle>
            <a:lvl1pPr marL="342900" marR="0" lvl="0" indent="12700" algn="l" rtl="0">
              <a:lnSpc>
                <a:spcPct val="100000"/>
              </a:lnSpc>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905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body" idx="2"/>
          </p:nvPr>
        </p:nvSpPr>
        <p:spPr>
          <a:xfrm>
            <a:off x="4648200" y="1200150"/>
            <a:ext cx="4038598" cy="3394472"/>
          </a:xfrm>
          <a:prstGeom prst="rect">
            <a:avLst/>
          </a:prstGeom>
          <a:noFill/>
          <a:ln>
            <a:noFill/>
          </a:ln>
        </p:spPr>
        <p:txBody>
          <a:bodyPr lIns="91425" tIns="91425" rIns="91425" bIns="91425" anchor="t" anchorCtr="0"/>
          <a:lstStyle>
            <a:lvl1pPr marL="342900" marR="0" lvl="0" indent="12700" algn="l" rtl="0">
              <a:lnSpc>
                <a:spcPct val="100000"/>
              </a:lnSpc>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905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dt" idx="10"/>
          </p:nvPr>
        </p:nvSpPr>
        <p:spPr>
          <a:xfrm>
            <a:off x="457200" y="4767262"/>
            <a:ext cx="2133598" cy="273843"/>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80" name="Shape 80"/>
          <p:cNvSpPr txBox="1">
            <a:spLocks noGrp="1"/>
          </p:cNvSpPr>
          <p:nvPr>
            <p:ph type="sldNum" idx="12"/>
          </p:nvPr>
        </p:nvSpPr>
        <p:spPr>
          <a:xfrm>
            <a:off x="6553200" y="4767262"/>
            <a:ext cx="2133598" cy="273843"/>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 sz="1200" b="0" i="0" u="none" strike="noStrike" cap="none">
                <a:solidFill>
                  <a:srgbClr val="888888"/>
                </a:solidFill>
                <a:latin typeface="Calibri"/>
                <a:ea typeface="Calibri"/>
                <a:cs typeface="Calibri"/>
                <a:sym typeface="Calibri"/>
              </a:rPr>
              <a:t>‹#›</a:t>
            </a:fld>
            <a:endParaRPr lang="en"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457200" y="205977"/>
            <a:ext cx="8229600" cy="85725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83" name="Shape 83"/>
          <p:cNvSpPr txBox="1">
            <a:spLocks noGrp="1"/>
          </p:cNvSpPr>
          <p:nvPr>
            <p:ph type="body" idx="1"/>
          </p:nvPr>
        </p:nvSpPr>
        <p:spPr>
          <a:xfrm>
            <a:off x="457200" y="1151334"/>
            <a:ext cx="4040187" cy="479821"/>
          </a:xfrm>
          <a:prstGeom prst="rect">
            <a:avLst/>
          </a:prstGeom>
          <a:noFill/>
          <a:ln>
            <a:noFill/>
          </a:ln>
        </p:spPr>
        <p:txBody>
          <a:bodyPr lIns="91425" tIns="91425" rIns="91425" bIns="91425" anchor="b" anchorCtr="0"/>
          <a:lstStyle>
            <a:lvl1pPr marL="0" marR="0" lvl="0" indent="0" algn="l" rtl="0">
              <a:lnSpc>
                <a:spcPct val="100000"/>
              </a:lnSpc>
              <a:spcBef>
                <a:spcPts val="480"/>
              </a:spcBef>
              <a:spcAft>
                <a:spcPts val="0"/>
              </a:spcAft>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lnSpc>
                <a:spcPct val="100000"/>
              </a:lnSpc>
              <a:spcBef>
                <a:spcPts val="400"/>
              </a:spcBef>
              <a:spcAft>
                <a:spcPts val="0"/>
              </a:spcAft>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lnSpc>
                <a:spcPct val="100000"/>
              </a:lnSpc>
              <a:spcBef>
                <a:spcPts val="360"/>
              </a:spcBef>
              <a:spcAft>
                <a:spcPts val="0"/>
              </a:spcAft>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body" idx="2"/>
          </p:nvPr>
        </p:nvSpPr>
        <p:spPr>
          <a:xfrm>
            <a:off x="457200" y="1631156"/>
            <a:ext cx="4040187" cy="2963465"/>
          </a:xfrm>
          <a:prstGeom prst="rect">
            <a:avLst/>
          </a:prstGeom>
          <a:noFill/>
          <a:ln>
            <a:noFill/>
          </a:ln>
        </p:spPr>
        <p:txBody>
          <a:bodyPr lIns="91425" tIns="91425" rIns="91425" bIns="91425" anchor="t" anchorCtr="0"/>
          <a:lstStyle>
            <a:lvl1pPr marL="342900" marR="0" lvl="0" indent="-381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3175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85" name="Shape 85"/>
          <p:cNvSpPr txBox="1">
            <a:spLocks noGrp="1"/>
          </p:cNvSpPr>
          <p:nvPr>
            <p:ph type="body" idx="3"/>
          </p:nvPr>
        </p:nvSpPr>
        <p:spPr>
          <a:xfrm>
            <a:off x="4645025" y="1151334"/>
            <a:ext cx="4041773" cy="479821"/>
          </a:xfrm>
          <a:prstGeom prst="rect">
            <a:avLst/>
          </a:prstGeom>
          <a:noFill/>
          <a:ln>
            <a:noFill/>
          </a:ln>
        </p:spPr>
        <p:txBody>
          <a:bodyPr lIns="91425" tIns="91425" rIns="91425" bIns="91425" anchor="b" anchorCtr="0"/>
          <a:lstStyle>
            <a:lvl1pPr marL="0" marR="0" lvl="0" indent="0" algn="l" rtl="0">
              <a:lnSpc>
                <a:spcPct val="100000"/>
              </a:lnSpc>
              <a:spcBef>
                <a:spcPts val="480"/>
              </a:spcBef>
              <a:spcAft>
                <a:spcPts val="0"/>
              </a:spcAft>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lnSpc>
                <a:spcPct val="100000"/>
              </a:lnSpc>
              <a:spcBef>
                <a:spcPts val="400"/>
              </a:spcBef>
              <a:spcAft>
                <a:spcPts val="0"/>
              </a:spcAft>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lnSpc>
                <a:spcPct val="100000"/>
              </a:lnSpc>
              <a:spcBef>
                <a:spcPts val="360"/>
              </a:spcBef>
              <a:spcAft>
                <a:spcPts val="0"/>
              </a:spcAft>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86" name="Shape 86"/>
          <p:cNvSpPr txBox="1">
            <a:spLocks noGrp="1"/>
          </p:cNvSpPr>
          <p:nvPr>
            <p:ph type="body" idx="4"/>
          </p:nvPr>
        </p:nvSpPr>
        <p:spPr>
          <a:xfrm>
            <a:off x="4645025" y="1631156"/>
            <a:ext cx="4041773" cy="2963465"/>
          </a:xfrm>
          <a:prstGeom prst="rect">
            <a:avLst/>
          </a:prstGeom>
          <a:noFill/>
          <a:ln>
            <a:noFill/>
          </a:ln>
        </p:spPr>
        <p:txBody>
          <a:bodyPr lIns="91425" tIns="91425" rIns="91425" bIns="91425" anchor="t" anchorCtr="0"/>
          <a:lstStyle>
            <a:lvl1pPr marL="342900" marR="0" lvl="0" indent="-381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3175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87" name="Shape 87"/>
          <p:cNvSpPr txBox="1">
            <a:spLocks noGrp="1"/>
          </p:cNvSpPr>
          <p:nvPr>
            <p:ph type="dt" idx="10"/>
          </p:nvPr>
        </p:nvSpPr>
        <p:spPr>
          <a:xfrm>
            <a:off x="457200" y="4767262"/>
            <a:ext cx="2133598" cy="273843"/>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88" name="Shape 88"/>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sldNum" idx="12"/>
          </p:nvPr>
        </p:nvSpPr>
        <p:spPr>
          <a:xfrm>
            <a:off x="6553200" y="4767262"/>
            <a:ext cx="2133598" cy="273843"/>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 sz="1200" b="0" i="0" u="none" strike="noStrike" cap="none">
                <a:solidFill>
                  <a:srgbClr val="888888"/>
                </a:solidFill>
                <a:latin typeface="Calibri"/>
                <a:ea typeface="Calibri"/>
                <a:cs typeface="Calibri"/>
                <a:sym typeface="Calibri"/>
              </a:rPr>
              <a:t>‹#›</a:t>
            </a:fld>
            <a:endParaRPr lang="en"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457200" y="205977"/>
            <a:ext cx="8229600" cy="85725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92" name="Shape 92"/>
          <p:cNvSpPr txBox="1">
            <a:spLocks noGrp="1"/>
          </p:cNvSpPr>
          <p:nvPr>
            <p:ph type="dt" idx="10"/>
          </p:nvPr>
        </p:nvSpPr>
        <p:spPr>
          <a:xfrm>
            <a:off x="457200" y="4767262"/>
            <a:ext cx="2133598" cy="273843"/>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93" name="Shape 93"/>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94" name="Shape 94"/>
          <p:cNvSpPr txBox="1">
            <a:spLocks noGrp="1"/>
          </p:cNvSpPr>
          <p:nvPr>
            <p:ph type="sldNum" idx="12"/>
          </p:nvPr>
        </p:nvSpPr>
        <p:spPr>
          <a:xfrm>
            <a:off x="6553200" y="4767262"/>
            <a:ext cx="2133598" cy="273843"/>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 sz="1200" b="0" i="0" u="none" strike="noStrike" cap="none">
                <a:solidFill>
                  <a:srgbClr val="888888"/>
                </a:solidFill>
                <a:latin typeface="Calibri"/>
                <a:ea typeface="Calibri"/>
                <a:cs typeface="Calibri"/>
                <a:sym typeface="Calibri"/>
              </a:rPr>
              <a:t>‹#›</a:t>
            </a:fld>
            <a:endParaRPr lang="en"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95"/>
        <p:cNvGrpSpPr/>
        <p:nvPr/>
      </p:nvGrpSpPr>
      <p:grpSpPr>
        <a:xfrm>
          <a:off x="0" y="0"/>
          <a:ext cx="0" cy="0"/>
          <a:chOff x="0" y="0"/>
          <a:chExt cx="0" cy="0"/>
        </a:xfrm>
      </p:grpSpPr>
      <p:sp>
        <p:nvSpPr>
          <p:cNvPr id="96" name="Shape 96"/>
          <p:cNvSpPr txBox="1">
            <a:spLocks noGrp="1"/>
          </p:cNvSpPr>
          <p:nvPr>
            <p:ph type="dt" idx="10"/>
          </p:nvPr>
        </p:nvSpPr>
        <p:spPr>
          <a:xfrm>
            <a:off x="457200" y="4767262"/>
            <a:ext cx="2133598" cy="273843"/>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97" name="Shape 97"/>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98" name="Shape 98"/>
          <p:cNvSpPr txBox="1">
            <a:spLocks noGrp="1"/>
          </p:cNvSpPr>
          <p:nvPr>
            <p:ph type="sldNum" idx="12"/>
          </p:nvPr>
        </p:nvSpPr>
        <p:spPr>
          <a:xfrm>
            <a:off x="6553200" y="4767262"/>
            <a:ext cx="2133598" cy="273843"/>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 sz="1200" b="0" i="0" u="none" strike="noStrike" cap="none">
                <a:solidFill>
                  <a:srgbClr val="888888"/>
                </a:solidFill>
                <a:latin typeface="Calibri"/>
                <a:ea typeface="Calibri"/>
                <a:cs typeface="Calibri"/>
                <a:sym typeface="Calibri"/>
              </a:rPr>
              <a:t>‹#›</a:t>
            </a:fld>
            <a:endParaRPr lang="en"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457200" y="204787"/>
            <a:ext cx="3008313" cy="871536"/>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101" name="Shape 101"/>
          <p:cNvSpPr txBox="1">
            <a:spLocks noGrp="1"/>
          </p:cNvSpPr>
          <p:nvPr>
            <p:ph type="body" idx="1"/>
          </p:nvPr>
        </p:nvSpPr>
        <p:spPr>
          <a:xfrm>
            <a:off x="3575050" y="204787"/>
            <a:ext cx="5111750" cy="4389833"/>
          </a:xfrm>
          <a:prstGeom prst="rect">
            <a:avLst/>
          </a:prstGeom>
          <a:noFill/>
          <a:ln>
            <a:noFill/>
          </a:ln>
        </p:spPr>
        <p:txBody>
          <a:bodyPr lIns="91425" tIns="91425" rIns="91425" bIns="91425" anchor="t" anchorCtr="0"/>
          <a:lstStyle>
            <a:lvl1pPr marL="342900" marR="0" lvl="0" indent="63500" algn="l" rtl="0">
              <a:lnSpc>
                <a:spcPct val="100000"/>
              </a:lnSpc>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69850" algn="l" rtl="0">
              <a:lnSpc>
                <a:spcPct val="100000"/>
              </a:lnSpc>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02" name="Shape 102"/>
          <p:cNvSpPr txBox="1">
            <a:spLocks noGrp="1"/>
          </p:cNvSpPr>
          <p:nvPr>
            <p:ph type="body" idx="2"/>
          </p:nvPr>
        </p:nvSpPr>
        <p:spPr>
          <a:xfrm>
            <a:off x="457200" y="1076325"/>
            <a:ext cx="3008313" cy="3518297"/>
          </a:xfrm>
          <a:prstGeom prst="rect">
            <a:avLst/>
          </a:prstGeom>
          <a:noFill/>
          <a:ln>
            <a:noFill/>
          </a:ln>
        </p:spPr>
        <p:txBody>
          <a:bodyPr lIns="91425" tIns="91425" rIns="91425" bIns="91425" anchor="t" anchorCtr="0"/>
          <a:lstStyle>
            <a:lvl1pPr marL="0" marR="0" lvl="0" indent="0" algn="l" rtl="0">
              <a:lnSpc>
                <a:spcPct val="100000"/>
              </a:lnSpc>
              <a:spcBef>
                <a:spcPts val="280"/>
              </a:spcBef>
              <a:spcAft>
                <a:spcPts val="0"/>
              </a:spcAft>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240"/>
              </a:spcBef>
              <a:spcAft>
                <a:spcPts val="0"/>
              </a:spcAft>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2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103" name="Shape 103"/>
          <p:cNvSpPr txBox="1">
            <a:spLocks noGrp="1"/>
          </p:cNvSpPr>
          <p:nvPr>
            <p:ph type="dt" idx="10"/>
          </p:nvPr>
        </p:nvSpPr>
        <p:spPr>
          <a:xfrm>
            <a:off x="457200" y="4767262"/>
            <a:ext cx="2133598" cy="273843"/>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04" name="Shape 104"/>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05" name="Shape 105"/>
          <p:cNvSpPr txBox="1">
            <a:spLocks noGrp="1"/>
          </p:cNvSpPr>
          <p:nvPr>
            <p:ph type="sldNum" idx="12"/>
          </p:nvPr>
        </p:nvSpPr>
        <p:spPr>
          <a:xfrm>
            <a:off x="6553200" y="4767262"/>
            <a:ext cx="2133598" cy="273843"/>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 sz="1200" b="0" i="0" u="none" strike="noStrike" cap="none">
                <a:solidFill>
                  <a:srgbClr val="888888"/>
                </a:solidFill>
                <a:latin typeface="Calibri"/>
                <a:ea typeface="Calibri"/>
                <a:cs typeface="Calibri"/>
                <a:sym typeface="Calibri"/>
              </a:rPr>
              <a:t>‹#›</a:t>
            </a:fld>
            <a:endParaRPr lang="en"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1792288" y="3600450"/>
            <a:ext cx="5486399" cy="425052"/>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108" name="Shape 108"/>
          <p:cNvSpPr>
            <a:spLocks noGrp="1"/>
          </p:cNvSpPr>
          <p:nvPr>
            <p:ph type="pic" idx="2"/>
          </p:nvPr>
        </p:nvSpPr>
        <p:spPr>
          <a:xfrm>
            <a:off x="1792288" y="459581"/>
            <a:ext cx="5486399" cy="3086100"/>
          </a:xfrm>
          <a:prstGeom prst="rect">
            <a:avLst/>
          </a:prstGeom>
          <a:noFill/>
          <a:ln>
            <a:noFill/>
          </a:ln>
        </p:spPr>
        <p:txBody>
          <a:bodyPr lIns="91425" tIns="91425" rIns="91425" bIns="91425" anchor="t" anchorCtr="0"/>
          <a:lstStyle>
            <a:lvl1pPr marL="0" marR="0" lvl="0" indent="0" algn="l" rtl="0">
              <a:lnSpc>
                <a:spcPct val="100000"/>
              </a:lnSpc>
              <a:spcBef>
                <a:spcPts val="640"/>
              </a:spcBef>
              <a:spcAft>
                <a:spcPts val="0"/>
              </a:spcAft>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560"/>
              </a:spcBef>
              <a:spcAft>
                <a:spcPts val="0"/>
              </a:spcAft>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480"/>
              </a:spcBef>
              <a:spcAft>
                <a:spcPts val="0"/>
              </a:spcAft>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09" name="Shape 109"/>
          <p:cNvSpPr txBox="1">
            <a:spLocks noGrp="1"/>
          </p:cNvSpPr>
          <p:nvPr>
            <p:ph type="body" idx="1"/>
          </p:nvPr>
        </p:nvSpPr>
        <p:spPr>
          <a:xfrm>
            <a:off x="1792288" y="4025502"/>
            <a:ext cx="5486399" cy="603645"/>
          </a:xfrm>
          <a:prstGeom prst="rect">
            <a:avLst/>
          </a:prstGeom>
          <a:noFill/>
          <a:ln>
            <a:noFill/>
          </a:ln>
        </p:spPr>
        <p:txBody>
          <a:bodyPr lIns="91425" tIns="91425" rIns="91425" bIns="91425" anchor="t" anchorCtr="0"/>
          <a:lstStyle>
            <a:lvl1pPr marL="0" marR="0" lvl="0" indent="0" algn="l" rtl="0">
              <a:lnSpc>
                <a:spcPct val="100000"/>
              </a:lnSpc>
              <a:spcBef>
                <a:spcPts val="280"/>
              </a:spcBef>
              <a:spcAft>
                <a:spcPts val="0"/>
              </a:spcAft>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240"/>
              </a:spcBef>
              <a:spcAft>
                <a:spcPts val="0"/>
              </a:spcAft>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2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110" name="Shape 110"/>
          <p:cNvSpPr txBox="1">
            <a:spLocks noGrp="1"/>
          </p:cNvSpPr>
          <p:nvPr>
            <p:ph type="dt" idx="10"/>
          </p:nvPr>
        </p:nvSpPr>
        <p:spPr>
          <a:xfrm>
            <a:off x="457200" y="4767262"/>
            <a:ext cx="2133598" cy="273843"/>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11" name="Shape 111"/>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12" name="Shape 112"/>
          <p:cNvSpPr txBox="1">
            <a:spLocks noGrp="1"/>
          </p:cNvSpPr>
          <p:nvPr>
            <p:ph type="sldNum" idx="12"/>
          </p:nvPr>
        </p:nvSpPr>
        <p:spPr>
          <a:xfrm>
            <a:off x="6553200" y="4767262"/>
            <a:ext cx="2133598" cy="273843"/>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 sz="1200" b="0" i="0" u="none" strike="noStrike" cap="none">
                <a:solidFill>
                  <a:srgbClr val="888888"/>
                </a:solidFill>
                <a:latin typeface="Calibri"/>
                <a:ea typeface="Calibri"/>
                <a:cs typeface="Calibri"/>
                <a:sym typeface="Calibri"/>
              </a:rPr>
              <a:t>‹#›</a:t>
            </a:fld>
            <a:endParaRPr lang="en"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457200" y="205977"/>
            <a:ext cx="8229600" cy="85725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115" name="Shape 115"/>
          <p:cNvSpPr txBox="1">
            <a:spLocks noGrp="1"/>
          </p:cNvSpPr>
          <p:nvPr>
            <p:ph type="body" idx="1"/>
          </p:nvPr>
        </p:nvSpPr>
        <p:spPr>
          <a:xfrm rot="5400000">
            <a:off x="2874762" y="-1217413"/>
            <a:ext cx="3394472" cy="8229600"/>
          </a:xfrm>
          <a:prstGeom prst="rect">
            <a:avLst/>
          </a:prstGeom>
          <a:noFill/>
          <a:ln>
            <a:noFill/>
          </a:ln>
        </p:spPr>
        <p:txBody>
          <a:bodyPr lIns="91425" tIns="91425" rIns="91425" bIns="91425" anchor="t" anchorCtr="0"/>
          <a:lstStyle>
            <a:lvl1pPr marL="342900" marR="0" lvl="0" indent="63500" algn="l" rtl="0">
              <a:lnSpc>
                <a:spcPct val="100000"/>
              </a:lnSpc>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69850" algn="l" rtl="0">
              <a:lnSpc>
                <a:spcPct val="100000"/>
              </a:lnSpc>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16" name="Shape 116"/>
          <p:cNvSpPr txBox="1">
            <a:spLocks noGrp="1"/>
          </p:cNvSpPr>
          <p:nvPr>
            <p:ph type="dt" idx="10"/>
          </p:nvPr>
        </p:nvSpPr>
        <p:spPr>
          <a:xfrm>
            <a:off x="457200" y="4767262"/>
            <a:ext cx="2133598" cy="273843"/>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17" name="Shape 117"/>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18" name="Shape 118"/>
          <p:cNvSpPr txBox="1">
            <a:spLocks noGrp="1"/>
          </p:cNvSpPr>
          <p:nvPr>
            <p:ph type="sldNum" idx="12"/>
          </p:nvPr>
        </p:nvSpPr>
        <p:spPr>
          <a:xfrm>
            <a:off x="6553200" y="4767262"/>
            <a:ext cx="2133598" cy="273843"/>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 sz="1200" b="0" i="0" u="none" strike="noStrike" cap="none">
                <a:solidFill>
                  <a:srgbClr val="888888"/>
                </a:solidFill>
                <a:latin typeface="Calibri"/>
                <a:ea typeface="Calibri"/>
                <a:cs typeface="Calibri"/>
                <a:sym typeface="Calibri"/>
              </a:rPr>
              <a:t>‹#›</a:t>
            </a:fld>
            <a:endParaRPr lang="en"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rot="5400000">
            <a:off x="5463777" y="1371600"/>
            <a:ext cx="4388643" cy="20574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121" name="Shape 121"/>
          <p:cNvSpPr txBox="1">
            <a:spLocks noGrp="1"/>
          </p:cNvSpPr>
          <p:nvPr>
            <p:ph type="body" idx="1"/>
          </p:nvPr>
        </p:nvSpPr>
        <p:spPr>
          <a:xfrm rot="5400000">
            <a:off x="1272777" y="-609599"/>
            <a:ext cx="4388643" cy="6019798"/>
          </a:xfrm>
          <a:prstGeom prst="rect">
            <a:avLst/>
          </a:prstGeom>
          <a:noFill/>
          <a:ln>
            <a:noFill/>
          </a:ln>
        </p:spPr>
        <p:txBody>
          <a:bodyPr lIns="91425" tIns="91425" rIns="91425" bIns="91425" anchor="t" anchorCtr="0"/>
          <a:lstStyle>
            <a:lvl1pPr marL="342900" marR="0" lvl="0" indent="63500" algn="l" rtl="0">
              <a:lnSpc>
                <a:spcPct val="100000"/>
              </a:lnSpc>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69850" algn="l" rtl="0">
              <a:lnSpc>
                <a:spcPct val="100000"/>
              </a:lnSpc>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2" name="Shape 122"/>
          <p:cNvSpPr txBox="1">
            <a:spLocks noGrp="1"/>
          </p:cNvSpPr>
          <p:nvPr>
            <p:ph type="dt" idx="10"/>
          </p:nvPr>
        </p:nvSpPr>
        <p:spPr>
          <a:xfrm>
            <a:off x="457200" y="4767262"/>
            <a:ext cx="2133598" cy="273843"/>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23" name="Shape 123"/>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24" name="Shape 124"/>
          <p:cNvSpPr txBox="1">
            <a:spLocks noGrp="1"/>
          </p:cNvSpPr>
          <p:nvPr>
            <p:ph type="sldNum" idx="12"/>
          </p:nvPr>
        </p:nvSpPr>
        <p:spPr>
          <a:xfrm>
            <a:off x="6553200" y="4767262"/>
            <a:ext cx="2133598" cy="273843"/>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 sz="1200" b="0" i="0" u="none" strike="noStrike" cap="none">
                <a:solidFill>
                  <a:srgbClr val="888888"/>
                </a:solidFill>
                <a:latin typeface="Calibri"/>
                <a:ea typeface="Calibri"/>
                <a:cs typeface="Calibri"/>
                <a:sym typeface="Calibri"/>
              </a:rPr>
              <a:t>‹#›</a:t>
            </a:fld>
            <a:endParaRPr lang="en"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457200" y="205978"/>
            <a:ext cx="8229600" cy="85725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33" name="Shape 133"/>
          <p:cNvSpPr txBox="1">
            <a:spLocks noGrp="1"/>
          </p:cNvSpPr>
          <p:nvPr>
            <p:ph type="body" idx="1"/>
          </p:nvPr>
        </p:nvSpPr>
        <p:spPr>
          <a:xfrm>
            <a:off x="457200" y="1200150"/>
            <a:ext cx="8229600" cy="3394472"/>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34" name="Shape 134"/>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35" name="Shape 135"/>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36" name="Shape 136"/>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Arial"/>
              <a:buNone/>
            </a:pPr>
            <a:fld id="{00000000-1234-1234-1234-123412341234}" type="slidenum">
              <a:rPr lang="en" sz="1200" b="0" i="0" u="none" strike="noStrike" cap="none">
                <a:solidFill>
                  <a:srgbClr val="888888"/>
                </a:solidFill>
                <a:latin typeface="Arial"/>
                <a:ea typeface="Arial"/>
                <a:cs typeface="Arial"/>
                <a:sym typeface="Arial"/>
              </a:rPr>
              <a:t>‹#›</a:t>
            </a:fld>
            <a:endParaRPr lang="en" sz="1200" b="0" i="0" u="none" strike="noStrike" cap="none">
              <a:solidFill>
                <a:srgbClr val="888888"/>
              </a:solidFill>
              <a:latin typeface="Arial"/>
              <a:ea typeface="Arial"/>
              <a:cs typeface="Arial"/>
              <a:sym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37"/>
        <p:cNvGrpSpPr/>
        <p:nvPr/>
      </p:nvGrpSpPr>
      <p:grpSpPr>
        <a:xfrm>
          <a:off x="0" y="0"/>
          <a:ext cx="0" cy="0"/>
          <a:chOff x="0" y="0"/>
          <a:chExt cx="0" cy="0"/>
        </a:xfrm>
      </p:grpSpPr>
      <p:sp>
        <p:nvSpPr>
          <p:cNvPr id="138" name="Shape 138"/>
          <p:cNvSpPr txBox="1">
            <a:spLocks noGrp="1"/>
          </p:cNvSpPr>
          <p:nvPr>
            <p:ph type="ctrTitle"/>
          </p:nvPr>
        </p:nvSpPr>
        <p:spPr>
          <a:xfrm>
            <a:off x="685800" y="1597818"/>
            <a:ext cx="7772400" cy="1102518"/>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39" name="Shape 139"/>
          <p:cNvSpPr txBox="1">
            <a:spLocks noGrp="1"/>
          </p:cNvSpPr>
          <p:nvPr>
            <p:ph type="subTitle" idx="1"/>
          </p:nvPr>
        </p:nvSpPr>
        <p:spPr>
          <a:xfrm>
            <a:off x="1371600" y="2914650"/>
            <a:ext cx="6400799" cy="1314450"/>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buClr>
                <a:srgbClr val="888888"/>
              </a:buClr>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buClr>
                <a:srgbClr val="888888"/>
              </a:buClr>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40" name="Shape 140"/>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41" name="Shape 141"/>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42" name="Shape 142"/>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Arial"/>
              <a:buNone/>
            </a:pPr>
            <a:fld id="{00000000-1234-1234-1234-123412341234}" type="slidenum">
              <a:rPr lang="en" sz="1200" b="0" i="0" u="none" strike="noStrike" cap="none">
                <a:solidFill>
                  <a:srgbClr val="888888"/>
                </a:solidFill>
                <a:latin typeface="Arial"/>
                <a:ea typeface="Arial"/>
                <a:cs typeface="Arial"/>
                <a:sym typeface="Arial"/>
              </a:rPr>
              <a:t>‹#›</a:t>
            </a:fld>
            <a:endParaRPr lang="en" sz="1200" b="0" i="0" u="none" strike="noStrike" cap="none">
              <a:solidFill>
                <a:srgbClr val="888888"/>
              </a:solidFill>
              <a:latin typeface="Arial"/>
              <a:ea typeface="Arial"/>
              <a:cs typeface="Arial"/>
              <a:sym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722312" y="3305175"/>
            <a:ext cx="7772400" cy="1021556"/>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Calibri"/>
              <a:buNone/>
              <a:defRPr sz="4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45" name="Shape 145"/>
          <p:cNvSpPr txBox="1">
            <a:spLocks noGrp="1"/>
          </p:cNvSpPr>
          <p:nvPr>
            <p:ph type="body" idx="1"/>
          </p:nvPr>
        </p:nvSpPr>
        <p:spPr>
          <a:xfrm>
            <a:off x="722312" y="2180034"/>
            <a:ext cx="7772400" cy="1125140"/>
          </a:xfrm>
          <a:prstGeom prst="rect">
            <a:avLst/>
          </a:prstGeom>
          <a:noFill/>
          <a:ln>
            <a:noFill/>
          </a:ln>
        </p:spPr>
        <p:txBody>
          <a:bodyPr lIns="91425" tIns="91425" rIns="91425" bIns="91425" anchor="b" anchorCtr="0"/>
          <a:lstStyle>
            <a:lvl1pPr marL="0" marR="0" lvl="0" indent="0" algn="l"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1pPr>
            <a:lvl2pPr marL="457200" marR="0" lvl="1" indent="0" algn="l" rtl="0">
              <a:spcBef>
                <a:spcPts val="360"/>
              </a:spcBef>
              <a:buClr>
                <a:srgbClr val="888888"/>
              </a:buClr>
              <a:buFont typeface="Arial"/>
              <a:buNone/>
              <a:defRPr sz="1800" b="0" i="0" u="none" strike="noStrike" cap="none">
                <a:solidFill>
                  <a:srgbClr val="888888"/>
                </a:solidFill>
                <a:latin typeface="Calibri"/>
                <a:ea typeface="Calibri"/>
                <a:cs typeface="Calibri"/>
                <a:sym typeface="Calibri"/>
              </a:defRPr>
            </a:lvl2pPr>
            <a:lvl3pPr marL="914400" marR="0" lvl="2" indent="0" algn="l" rtl="0">
              <a:spcBef>
                <a:spcPts val="320"/>
              </a:spcBef>
              <a:buClr>
                <a:srgbClr val="888888"/>
              </a:buClr>
              <a:buFont typeface="Arial"/>
              <a:buNone/>
              <a:defRPr sz="1600" b="0" i="0" u="none" strike="noStrike" cap="none">
                <a:solidFill>
                  <a:srgbClr val="888888"/>
                </a:solidFill>
                <a:latin typeface="Calibri"/>
                <a:ea typeface="Calibri"/>
                <a:cs typeface="Calibri"/>
                <a:sym typeface="Calibri"/>
              </a:defRPr>
            </a:lvl3pPr>
            <a:lvl4pPr marL="1371600" marR="0" lvl="3"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4pPr>
            <a:lvl5pPr marL="1828800" marR="0" lvl="4"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146" name="Shape 146"/>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47" name="Shape 147"/>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48" name="Shape 148"/>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Arial"/>
              <a:buNone/>
            </a:pPr>
            <a:fld id="{00000000-1234-1234-1234-123412341234}" type="slidenum">
              <a:rPr lang="en" sz="1200" b="0" i="0" u="none" strike="noStrike" cap="none">
                <a:solidFill>
                  <a:srgbClr val="888888"/>
                </a:solidFill>
                <a:latin typeface="Arial"/>
                <a:ea typeface="Arial"/>
                <a:cs typeface="Arial"/>
                <a:sym typeface="Arial"/>
              </a:rPr>
              <a:t>‹#›</a:t>
            </a:fld>
            <a:endParaRPr lang="en" sz="1200" b="0" i="0" u="none" strike="noStrike" cap="none">
              <a:solidFill>
                <a:srgbClr val="888888"/>
              </a:solidFill>
              <a:latin typeface="Arial"/>
              <a:ea typeface="Arial"/>
              <a:cs typeface="Arial"/>
              <a:sym typeface="Aria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457200" y="205978"/>
            <a:ext cx="8229600" cy="85725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51" name="Shape 151"/>
          <p:cNvSpPr txBox="1">
            <a:spLocks noGrp="1"/>
          </p:cNvSpPr>
          <p:nvPr>
            <p:ph type="body" idx="1"/>
          </p:nvPr>
        </p:nvSpPr>
        <p:spPr>
          <a:xfrm>
            <a:off x="457200" y="1200150"/>
            <a:ext cx="4038599" cy="3394472"/>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52" name="Shape 152"/>
          <p:cNvSpPr txBox="1">
            <a:spLocks noGrp="1"/>
          </p:cNvSpPr>
          <p:nvPr>
            <p:ph type="body" idx="2"/>
          </p:nvPr>
        </p:nvSpPr>
        <p:spPr>
          <a:xfrm>
            <a:off x="4648200" y="1200150"/>
            <a:ext cx="4038599" cy="3394472"/>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53" name="Shape 153"/>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54" name="Shape 154"/>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55" name="Shape 155"/>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Arial"/>
              <a:buNone/>
            </a:pPr>
            <a:fld id="{00000000-1234-1234-1234-123412341234}" type="slidenum">
              <a:rPr lang="en" sz="1200" b="0" i="0" u="none" strike="noStrike" cap="none">
                <a:solidFill>
                  <a:srgbClr val="888888"/>
                </a:solidFill>
                <a:latin typeface="Arial"/>
                <a:ea typeface="Arial"/>
                <a:cs typeface="Arial"/>
                <a:sym typeface="Arial"/>
              </a:rPr>
              <a:t>‹#›</a:t>
            </a:fld>
            <a:endParaRPr lang="en" sz="1200" b="0" i="0" u="none" strike="noStrike" cap="none">
              <a:solidFill>
                <a:srgbClr val="888888"/>
              </a:solidFill>
              <a:latin typeface="Arial"/>
              <a:ea typeface="Arial"/>
              <a:cs typeface="Arial"/>
              <a:sym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457200" y="205978"/>
            <a:ext cx="8229600" cy="85725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58" name="Shape 158"/>
          <p:cNvSpPr txBox="1">
            <a:spLocks noGrp="1"/>
          </p:cNvSpPr>
          <p:nvPr>
            <p:ph type="body" idx="1"/>
          </p:nvPr>
        </p:nvSpPr>
        <p:spPr>
          <a:xfrm>
            <a:off x="457200" y="1151334"/>
            <a:ext cx="4040187" cy="479821"/>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159" name="Shape 159"/>
          <p:cNvSpPr txBox="1">
            <a:spLocks noGrp="1"/>
          </p:cNvSpPr>
          <p:nvPr>
            <p:ph type="body" idx="2"/>
          </p:nvPr>
        </p:nvSpPr>
        <p:spPr>
          <a:xfrm>
            <a:off x="457200" y="1631156"/>
            <a:ext cx="4040187" cy="2963465"/>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160" name="Shape 160"/>
          <p:cNvSpPr txBox="1">
            <a:spLocks noGrp="1"/>
          </p:cNvSpPr>
          <p:nvPr>
            <p:ph type="body" idx="3"/>
          </p:nvPr>
        </p:nvSpPr>
        <p:spPr>
          <a:xfrm>
            <a:off x="4645025" y="1151334"/>
            <a:ext cx="4041774" cy="479821"/>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161" name="Shape 161"/>
          <p:cNvSpPr txBox="1">
            <a:spLocks noGrp="1"/>
          </p:cNvSpPr>
          <p:nvPr>
            <p:ph type="body" idx="4"/>
          </p:nvPr>
        </p:nvSpPr>
        <p:spPr>
          <a:xfrm>
            <a:off x="4645025" y="1631156"/>
            <a:ext cx="4041774" cy="2963465"/>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162" name="Shape 162"/>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63" name="Shape 163"/>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64" name="Shape 164"/>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Arial"/>
              <a:buNone/>
            </a:pPr>
            <a:fld id="{00000000-1234-1234-1234-123412341234}" type="slidenum">
              <a:rPr lang="en" sz="1200" b="0" i="0" u="none" strike="noStrike" cap="none">
                <a:solidFill>
                  <a:srgbClr val="888888"/>
                </a:solidFill>
                <a:latin typeface="Arial"/>
                <a:ea typeface="Arial"/>
                <a:cs typeface="Arial"/>
                <a:sym typeface="Arial"/>
              </a:rPr>
              <a:t>‹#›</a:t>
            </a:fld>
            <a:endParaRPr lang="en" sz="1200" b="0" i="0" u="none" strike="noStrike" cap="none">
              <a:solidFill>
                <a:srgbClr val="888888"/>
              </a:solidFill>
              <a:latin typeface="Arial"/>
              <a:ea typeface="Arial"/>
              <a:cs typeface="Arial"/>
              <a:sym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457200" y="205978"/>
            <a:ext cx="8229600" cy="85725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67" name="Shape 167"/>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68" name="Shape 168"/>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69" name="Shape 169"/>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Arial"/>
              <a:buNone/>
            </a:pPr>
            <a:fld id="{00000000-1234-1234-1234-123412341234}" type="slidenum">
              <a:rPr lang="en" sz="1200" b="0" i="0" u="none" strike="noStrike" cap="none">
                <a:solidFill>
                  <a:srgbClr val="888888"/>
                </a:solidFill>
                <a:latin typeface="Arial"/>
                <a:ea typeface="Arial"/>
                <a:cs typeface="Arial"/>
                <a:sym typeface="Arial"/>
              </a:rPr>
              <a:t>‹#›</a:t>
            </a:fld>
            <a:endParaRPr lang="en" sz="1200" b="0" i="0" u="none" strike="noStrike" cap="none">
              <a:solidFill>
                <a:srgbClr val="888888"/>
              </a:solidFill>
              <a:latin typeface="Arial"/>
              <a:ea typeface="Arial"/>
              <a:cs typeface="Arial"/>
              <a:sym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70"/>
        <p:cNvGrpSpPr/>
        <p:nvPr/>
      </p:nvGrpSpPr>
      <p:grpSpPr>
        <a:xfrm>
          <a:off x="0" y="0"/>
          <a:ext cx="0" cy="0"/>
          <a:chOff x="0" y="0"/>
          <a:chExt cx="0" cy="0"/>
        </a:xfrm>
      </p:grpSpPr>
      <p:sp>
        <p:nvSpPr>
          <p:cNvPr id="171" name="Shape 171"/>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72" name="Shape 172"/>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73" name="Shape 173"/>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Arial"/>
              <a:buNone/>
            </a:pPr>
            <a:fld id="{00000000-1234-1234-1234-123412341234}" type="slidenum">
              <a:rPr lang="en" sz="1200" b="0" i="0" u="none" strike="noStrike" cap="none">
                <a:solidFill>
                  <a:srgbClr val="888888"/>
                </a:solidFill>
                <a:latin typeface="Arial"/>
                <a:ea typeface="Arial"/>
                <a:cs typeface="Arial"/>
                <a:sym typeface="Arial"/>
              </a:rPr>
              <a:t>‹#›</a:t>
            </a:fld>
            <a:endParaRPr lang="en" sz="1200" b="0" i="0" u="none" strike="noStrike" cap="none">
              <a:solidFill>
                <a:srgbClr val="888888"/>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457200" y="204787"/>
            <a:ext cx="3008313" cy="871537"/>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76" name="Shape 176"/>
          <p:cNvSpPr txBox="1">
            <a:spLocks noGrp="1"/>
          </p:cNvSpPr>
          <p:nvPr>
            <p:ph type="body" idx="1"/>
          </p:nvPr>
        </p:nvSpPr>
        <p:spPr>
          <a:xfrm>
            <a:off x="3575050" y="204787"/>
            <a:ext cx="5111750" cy="4389834"/>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77" name="Shape 177"/>
          <p:cNvSpPr txBox="1">
            <a:spLocks noGrp="1"/>
          </p:cNvSpPr>
          <p:nvPr>
            <p:ph type="body" idx="2"/>
          </p:nvPr>
        </p:nvSpPr>
        <p:spPr>
          <a:xfrm>
            <a:off x="457200" y="1076325"/>
            <a:ext cx="3008313" cy="3518297"/>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178" name="Shape 178"/>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79" name="Shape 179"/>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80" name="Shape 180"/>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Arial"/>
              <a:buNone/>
            </a:pPr>
            <a:fld id="{00000000-1234-1234-1234-123412341234}" type="slidenum">
              <a:rPr lang="en" sz="1200" b="0" i="0" u="none" strike="noStrike" cap="none">
                <a:solidFill>
                  <a:srgbClr val="888888"/>
                </a:solidFill>
                <a:latin typeface="Arial"/>
                <a:ea typeface="Arial"/>
                <a:cs typeface="Arial"/>
                <a:sym typeface="Arial"/>
              </a:rPr>
              <a:t>‹#›</a:t>
            </a:fld>
            <a:endParaRPr lang="en" sz="1200" b="0" i="0" u="none" strike="noStrike" cap="none">
              <a:solidFill>
                <a:srgbClr val="888888"/>
              </a:solidFill>
              <a:latin typeface="Arial"/>
              <a:ea typeface="Arial"/>
              <a:cs typeface="Arial"/>
              <a:sym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1792288" y="3600450"/>
            <a:ext cx="5486399" cy="425053"/>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83" name="Shape 183"/>
          <p:cNvSpPr>
            <a:spLocks noGrp="1"/>
          </p:cNvSpPr>
          <p:nvPr>
            <p:ph type="pic" idx="2"/>
          </p:nvPr>
        </p:nvSpPr>
        <p:spPr>
          <a:xfrm>
            <a:off x="1792288" y="459581"/>
            <a:ext cx="5486399" cy="3086100"/>
          </a:xfrm>
          <a:prstGeom prst="rect">
            <a:avLst/>
          </a:prstGeom>
          <a:noFill/>
          <a:ln>
            <a:noFill/>
          </a:ln>
        </p:spPr>
        <p:txBody>
          <a:bodyPr lIns="91425" tIns="91425" rIns="91425" bIns="91425" anchor="t" anchorCtr="0"/>
          <a:lstStyle>
            <a:lvl1pPr marL="0" marR="0" lvl="0" indent="0" algn="l" rtl="0">
              <a:spcBef>
                <a:spcPts val="64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84" name="Shape 184"/>
          <p:cNvSpPr txBox="1">
            <a:spLocks noGrp="1"/>
          </p:cNvSpPr>
          <p:nvPr>
            <p:ph type="body" idx="1"/>
          </p:nvPr>
        </p:nvSpPr>
        <p:spPr>
          <a:xfrm>
            <a:off x="1792288" y="4025503"/>
            <a:ext cx="5486399" cy="603646"/>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185" name="Shape 185"/>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86" name="Shape 186"/>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87" name="Shape 187"/>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Arial"/>
              <a:buNone/>
            </a:pPr>
            <a:fld id="{00000000-1234-1234-1234-123412341234}" type="slidenum">
              <a:rPr lang="en" sz="1200" b="0" i="0" u="none" strike="noStrike" cap="none">
                <a:solidFill>
                  <a:srgbClr val="888888"/>
                </a:solidFill>
                <a:latin typeface="Arial"/>
                <a:ea typeface="Arial"/>
                <a:cs typeface="Arial"/>
                <a:sym typeface="Arial"/>
              </a:rPr>
              <a:t>‹#›</a:t>
            </a:fld>
            <a:endParaRPr lang="en" sz="1200" b="0" i="0" u="none" strike="noStrike" cap="none">
              <a:solidFill>
                <a:srgbClr val="888888"/>
              </a:solidFill>
              <a:latin typeface="Arial"/>
              <a:ea typeface="Arial"/>
              <a:cs typeface="Arial"/>
              <a:sym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457200" y="205978"/>
            <a:ext cx="8229600" cy="85725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90" name="Shape 190"/>
          <p:cNvSpPr txBox="1">
            <a:spLocks noGrp="1"/>
          </p:cNvSpPr>
          <p:nvPr>
            <p:ph type="body" idx="1"/>
          </p:nvPr>
        </p:nvSpPr>
        <p:spPr>
          <a:xfrm rot="5400000">
            <a:off x="2874763" y="-1217413"/>
            <a:ext cx="3394472" cy="82296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91" name="Shape 191"/>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92" name="Shape 192"/>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93" name="Shape 193"/>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Arial"/>
              <a:buNone/>
            </a:pPr>
            <a:fld id="{00000000-1234-1234-1234-123412341234}" type="slidenum">
              <a:rPr lang="en" sz="1200" b="0" i="0" u="none" strike="noStrike" cap="none">
                <a:solidFill>
                  <a:srgbClr val="888888"/>
                </a:solidFill>
                <a:latin typeface="Arial"/>
                <a:ea typeface="Arial"/>
                <a:cs typeface="Arial"/>
                <a:sym typeface="Arial"/>
              </a:rPr>
              <a:t>‹#›</a:t>
            </a:fld>
            <a:endParaRPr lang="en" sz="1200" b="0" i="0" u="none" strike="noStrike" cap="none">
              <a:solidFill>
                <a:srgbClr val="888888"/>
              </a:solidFill>
              <a:latin typeface="Arial"/>
              <a:ea typeface="Arial"/>
              <a:cs typeface="Arial"/>
              <a:sym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rot="5400000">
            <a:off x="5463778" y="1371600"/>
            <a:ext cx="4388643" cy="20574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96" name="Shape 196"/>
          <p:cNvSpPr txBox="1">
            <a:spLocks noGrp="1"/>
          </p:cNvSpPr>
          <p:nvPr>
            <p:ph type="body" idx="1"/>
          </p:nvPr>
        </p:nvSpPr>
        <p:spPr>
          <a:xfrm rot="5400000">
            <a:off x="1272778" y="-609599"/>
            <a:ext cx="4388643" cy="6019799"/>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97" name="Shape 197"/>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98" name="Shape 198"/>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99" name="Shape 199"/>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Arial"/>
              <a:buNone/>
            </a:pPr>
            <a:fld id="{00000000-1234-1234-1234-123412341234}" type="slidenum">
              <a:rPr lang="en" sz="1200" b="0" i="0" u="none" strike="noStrike" cap="none">
                <a:solidFill>
                  <a:srgbClr val="888888"/>
                </a:solidFill>
                <a:latin typeface="Arial"/>
                <a:ea typeface="Arial"/>
                <a:cs typeface="Arial"/>
                <a:sym typeface="Arial"/>
              </a:rPr>
              <a:t>‹#›</a:t>
            </a:fld>
            <a:endParaRPr lang="en" sz="1200" b="0" i="0" u="none" strike="noStrike" cap="none">
              <a:solidFill>
                <a:srgbClr val="888888"/>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205977"/>
            <a:ext cx="8229600" cy="85725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52" name="Shape 52"/>
          <p:cNvSpPr txBox="1">
            <a:spLocks noGrp="1"/>
          </p:cNvSpPr>
          <p:nvPr>
            <p:ph type="body" idx="1"/>
          </p:nvPr>
        </p:nvSpPr>
        <p:spPr>
          <a:xfrm>
            <a:off x="457200" y="1200150"/>
            <a:ext cx="8229600" cy="3394472"/>
          </a:xfrm>
          <a:prstGeom prst="rect">
            <a:avLst/>
          </a:prstGeom>
          <a:noFill/>
          <a:ln>
            <a:noFill/>
          </a:ln>
        </p:spPr>
        <p:txBody>
          <a:bodyPr lIns="91425" tIns="91425" rIns="91425" bIns="91425" anchor="t" anchorCtr="0"/>
          <a:lstStyle>
            <a:lvl1pPr marL="342900" marR="0" lvl="0" indent="63500" algn="l" rtl="0">
              <a:lnSpc>
                <a:spcPct val="100000"/>
              </a:lnSpc>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69850" algn="l" rtl="0">
              <a:lnSpc>
                <a:spcPct val="100000"/>
              </a:lnSpc>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dt" idx="10"/>
          </p:nvPr>
        </p:nvSpPr>
        <p:spPr>
          <a:xfrm>
            <a:off x="457200" y="4767262"/>
            <a:ext cx="2133598" cy="273843"/>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4" name="Shape 54"/>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5" name="Shape 55"/>
          <p:cNvSpPr txBox="1">
            <a:spLocks noGrp="1"/>
          </p:cNvSpPr>
          <p:nvPr>
            <p:ph type="sldNum" idx="12"/>
          </p:nvPr>
        </p:nvSpPr>
        <p:spPr>
          <a:xfrm>
            <a:off x="6553200" y="4767262"/>
            <a:ext cx="2133598" cy="273843"/>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 sz="1200" b="0" i="0" u="none" strike="noStrike" cap="none">
                <a:solidFill>
                  <a:srgbClr val="888888"/>
                </a:solidFill>
                <a:latin typeface="Calibri"/>
                <a:ea typeface="Calibri"/>
                <a:cs typeface="Calibri"/>
                <a:sym typeface="Calibri"/>
              </a:rPr>
              <a:t>‹#›</a:t>
            </a:fld>
            <a:endParaRPr lang="en" sz="12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457200" y="205978"/>
            <a:ext cx="8229600" cy="85725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27" name="Shape 127"/>
          <p:cNvSpPr txBox="1">
            <a:spLocks noGrp="1"/>
          </p:cNvSpPr>
          <p:nvPr>
            <p:ph type="body" idx="1"/>
          </p:nvPr>
        </p:nvSpPr>
        <p:spPr>
          <a:xfrm>
            <a:off x="457200" y="1200150"/>
            <a:ext cx="8229600" cy="3394472"/>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8" name="Shape 128"/>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29" name="Shape 129"/>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30" name="Shape 130"/>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 sz="1200" b="0" i="0" u="none" strike="noStrike" cap="none">
                <a:solidFill>
                  <a:srgbClr val="888888"/>
                </a:solidFill>
                <a:latin typeface="Calibri"/>
                <a:ea typeface="Calibri"/>
                <a:cs typeface="Calibri"/>
                <a:sym typeface="Calibri"/>
              </a:rPr>
              <a:t>‹#›</a:t>
            </a:fld>
            <a:endParaRPr lang="en" sz="12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13.jpg"/></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23.xml"/><Relationship Id="rId5" Type="http://schemas.openxmlformats.org/officeDocument/2006/relationships/image" Target="../media/image7.jpg"/><Relationship Id="rId4" Type="http://schemas.openxmlformats.org/officeDocument/2006/relationships/hyperlink" Target="https://vimeo.com/163744795"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image" Target="../media/image11.jpg"/><Relationship Id="rId5" Type="http://schemas.openxmlformats.org/officeDocument/2006/relationships/hyperlink" Target="https://www.youtube.com/watch?v=eks3r-nE9lU" TargetMode="Externa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Shape 205"/>
          <p:cNvSpPr txBox="1">
            <a:spLocks noGrp="1"/>
          </p:cNvSpPr>
          <p:nvPr>
            <p:ph type="ctrTitle"/>
          </p:nvPr>
        </p:nvSpPr>
        <p:spPr>
          <a:xfrm>
            <a:off x="762000" y="1085850"/>
            <a:ext cx="7772400" cy="1102517"/>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n" sz="4800" b="1" i="0" u="none" strike="noStrike" cap="none">
                <a:solidFill>
                  <a:srgbClr val="FF0000"/>
                </a:solidFill>
                <a:latin typeface="Calibri"/>
                <a:ea typeface="Calibri"/>
                <a:cs typeface="Calibri"/>
                <a:sym typeface="Calibri"/>
              </a:rPr>
              <a:t>Working Together</a:t>
            </a:r>
            <a:br>
              <a:rPr lang="en" sz="4800" b="1" i="0" u="none" strike="noStrike" cap="none">
                <a:solidFill>
                  <a:srgbClr val="FF0000"/>
                </a:solidFill>
                <a:latin typeface="Calibri"/>
                <a:ea typeface="Calibri"/>
                <a:cs typeface="Calibri"/>
                <a:sym typeface="Calibri"/>
              </a:rPr>
            </a:br>
            <a:r>
              <a:rPr lang="en" sz="2000" b="1" i="0" u="none" strike="noStrike" cap="none">
                <a:solidFill>
                  <a:schemeClr val="dk1"/>
                </a:solidFill>
                <a:latin typeface="Arial"/>
                <a:ea typeface="Arial"/>
                <a:cs typeface="Arial"/>
                <a:sym typeface="Arial"/>
              </a:rPr>
              <a:t>workshop 4</a:t>
            </a:r>
          </a:p>
        </p:txBody>
      </p:sp>
      <p:pic>
        <p:nvPicPr>
          <p:cNvPr id="206" name="Shape 206"/>
          <p:cNvPicPr preferRelativeResize="0"/>
          <p:nvPr/>
        </p:nvPicPr>
        <p:blipFill rotWithShape="1">
          <a:blip r:embed="rId3">
            <a:alphaModFix/>
          </a:blip>
          <a:srcRect/>
          <a:stretch/>
        </p:blipFill>
        <p:spPr>
          <a:xfrm>
            <a:off x="381000" y="4637859"/>
            <a:ext cx="1141974" cy="358438"/>
          </a:xfrm>
          <a:prstGeom prst="rect">
            <a:avLst/>
          </a:prstGeom>
          <a:noFill/>
          <a:ln>
            <a:noFill/>
          </a:ln>
        </p:spPr>
      </p:pic>
      <p:pic>
        <p:nvPicPr>
          <p:cNvPr id="207" name="Shape 207"/>
          <p:cNvPicPr preferRelativeResize="0"/>
          <p:nvPr/>
        </p:nvPicPr>
        <p:blipFill rotWithShape="1">
          <a:blip r:embed="rId4">
            <a:alphaModFix/>
          </a:blip>
          <a:srcRect/>
          <a:stretch/>
        </p:blipFill>
        <p:spPr>
          <a:xfrm>
            <a:off x="2923091" y="4570077"/>
            <a:ext cx="1122825" cy="397667"/>
          </a:xfrm>
          <a:prstGeom prst="rect">
            <a:avLst/>
          </a:prstGeom>
          <a:noFill/>
          <a:ln>
            <a:noFill/>
          </a:ln>
        </p:spPr>
      </p:pic>
      <p:pic>
        <p:nvPicPr>
          <p:cNvPr id="208" name="Shape 208"/>
          <p:cNvPicPr preferRelativeResize="0"/>
          <p:nvPr/>
        </p:nvPicPr>
        <p:blipFill rotWithShape="1">
          <a:blip r:embed="rId5">
            <a:alphaModFix/>
          </a:blip>
          <a:srcRect/>
          <a:stretch/>
        </p:blipFill>
        <p:spPr>
          <a:xfrm>
            <a:off x="1828800" y="4469154"/>
            <a:ext cx="599514" cy="599514"/>
          </a:xfrm>
          <a:prstGeom prst="rect">
            <a:avLst/>
          </a:prstGeom>
          <a:noFill/>
          <a:ln>
            <a:noFill/>
          </a:ln>
        </p:spPr>
      </p:pic>
      <p:pic>
        <p:nvPicPr>
          <p:cNvPr id="209" name="Shape 209"/>
          <p:cNvPicPr preferRelativeResize="0"/>
          <p:nvPr/>
        </p:nvPicPr>
        <p:blipFill rotWithShape="1">
          <a:blip r:embed="rId6">
            <a:alphaModFix/>
          </a:blip>
          <a:srcRect/>
          <a:stretch/>
        </p:blipFill>
        <p:spPr>
          <a:xfrm>
            <a:off x="7391400" y="4564606"/>
            <a:ext cx="1600198" cy="50406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Shape 291"/>
          <p:cNvSpPr txBox="1">
            <a:spLocks noGrp="1"/>
          </p:cNvSpPr>
          <p:nvPr>
            <p:ph type="ctrTitle"/>
          </p:nvPr>
        </p:nvSpPr>
        <p:spPr>
          <a:xfrm>
            <a:off x="685800" y="1597818"/>
            <a:ext cx="7772400" cy="1102517"/>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endParaRPr sz="4400" b="0" i="0" u="none" strike="noStrike" cap="none">
              <a:solidFill>
                <a:schemeClr val="dk1"/>
              </a:solidFill>
              <a:latin typeface="Calibri"/>
              <a:ea typeface="Calibri"/>
              <a:cs typeface="Calibri"/>
              <a:sym typeface="Calibri"/>
            </a:endParaRPr>
          </a:p>
        </p:txBody>
      </p:sp>
      <p:sp>
        <p:nvSpPr>
          <p:cNvPr id="292" name="Shape 292"/>
          <p:cNvSpPr txBox="1">
            <a:spLocks noGrp="1"/>
          </p:cNvSpPr>
          <p:nvPr>
            <p:ph type="subTitle" idx="1"/>
          </p:nvPr>
        </p:nvSpPr>
        <p:spPr>
          <a:xfrm>
            <a:off x="1371600" y="2914650"/>
            <a:ext cx="6400799" cy="131445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888888"/>
              </a:buClr>
              <a:buSzPct val="25000"/>
              <a:buFont typeface="Arial"/>
              <a:buNone/>
            </a:pPr>
            <a:endParaRPr sz="3200" b="0" i="0" u="none" strike="noStrike" cap="none">
              <a:solidFill>
                <a:srgbClr val="888888"/>
              </a:solidFill>
              <a:latin typeface="Calibri"/>
              <a:ea typeface="Calibri"/>
              <a:cs typeface="Calibri"/>
              <a:sym typeface="Calibri"/>
            </a:endParaRPr>
          </a:p>
        </p:txBody>
      </p:sp>
      <p:pic>
        <p:nvPicPr>
          <p:cNvPr id="293" name="Shape 293" descr="School_PowerPointTemplate2.jpg"/>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294" name="Shape 294"/>
          <p:cNvSpPr/>
          <p:nvPr/>
        </p:nvSpPr>
        <p:spPr>
          <a:xfrm>
            <a:off x="-99152" y="104175"/>
            <a:ext cx="10246913" cy="276974"/>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 sz="4000" b="1" i="0" u="none" strike="noStrike" cap="none">
                <a:solidFill>
                  <a:srgbClr val="000000"/>
                </a:solidFill>
                <a:latin typeface="Arial"/>
                <a:ea typeface="Arial"/>
                <a:cs typeface="Arial"/>
                <a:sym typeface="Arial"/>
              </a:rPr>
              <a:t>Next Steps:</a:t>
            </a:r>
          </a:p>
        </p:txBody>
      </p:sp>
      <p:sp>
        <p:nvSpPr>
          <p:cNvPr id="295" name="Shape 295"/>
          <p:cNvSpPr txBox="1"/>
          <p:nvPr/>
        </p:nvSpPr>
        <p:spPr>
          <a:xfrm>
            <a:off x="765000" y="702752"/>
            <a:ext cx="8036099" cy="1093524"/>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 sz="2000" b="0" i="0" u="none" strike="noStrike" cap="none">
                <a:solidFill>
                  <a:srgbClr val="000000"/>
                </a:solidFill>
                <a:latin typeface="Arial"/>
                <a:ea typeface="Arial"/>
                <a:cs typeface="Arial"/>
                <a:sym typeface="Arial"/>
              </a:rPr>
              <a:t>Once you have identified some goals, think about some practical steps that you could take over the next three to six months in order to achieve those goals.  Try to put a completion date next to each step, to indicate a time when it could realistically be achieved.</a:t>
            </a:r>
          </a:p>
          <a:p>
            <a:pPr marL="0" marR="0" lvl="0" indent="0" algn="l" rtl="0">
              <a:lnSpc>
                <a:spcPct val="115000"/>
              </a:lnSpc>
              <a:spcBef>
                <a:spcPts val="0"/>
              </a:spcBef>
              <a:spcAft>
                <a:spcPts val="0"/>
              </a:spcAft>
              <a:buClr>
                <a:schemeClr val="dk1"/>
              </a:buClr>
              <a:buSzPct val="25000"/>
              <a:buFont typeface="Calibri"/>
              <a:buNone/>
            </a:pPr>
            <a:r>
              <a:rPr lang="en" sz="2000" b="0" i="0" u="none" strike="noStrike" cap="none">
                <a:solidFill>
                  <a:schemeClr val="dk1"/>
                </a:solidFill>
                <a:latin typeface="Calibri"/>
                <a:ea typeface="Calibri"/>
                <a:cs typeface="Calibri"/>
                <a:sym typeface="Calibri"/>
              </a:rPr>
              <a:t>	</a:t>
            </a:r>
          </a:p>
          <a:p>
            <a:pPr marL="0" marR="0" lvl="0" indent="0" algn="l" rtl="0">
              <a:lnSpc>
                <a:spcPct val="100000"/>
              </a:lnSpc>
              <a:spcBef>
                <a:spcPts val="0"/>
              </a:spcBef>
              <a:spcAft>
                <a:spcPts val="0"/>
              </a:spcAft>
              <a:buClr>
                <a:srgbClr val="000000"/>
              </a:buClr>
              <a:buFont typeface="Arial"/>
              <a:buNone/>
            </a:pPr>
            <a:endParaRPr sz="20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Font typeface="Arial"/>
              <a:buNone/>
            </a:pPr>
            <a:endParaRPr sz="2000" b="1" i="0" u="none" strike="noStrike" cap="none">
              <a:solidFill>
                <a:schemeClr val="dk1"/>
              </a:solidFill>
              <a:latin typeface="Calibri"/>
              <a:ea typeface="Calibri"/>
              <a:cs typeface="Calibri"/>
              <a:sym typeface="Calibri"/>
            </a:endParaRPr>
          </a:p>
        </p:txBody>
      </p:sp>
      <p:sp>
        <p:nvSpPr>
          <p:cNvPr id="296" name="Shape 296"/>
          <p:cNvSpPr/>
          <p:nvPr/>
        </p:nvSpPr>
        <p:spPr>
          <a:xfrm>
            <a:off x="-99152" y="2010590"/>
            <a:ext cx="10246913" cy="276974"/>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 sz="4000" b="1" i="0" u="none" strike="noStrike" cap="none">
                <a:solidFill>
                  <a:srgbClr val="000000"/>
                </a:solidFill>
                <a:latin typeface="Arial"/>
                <a:ea typeface="Arial"/>
                <a:cs typeface="Arial"/>
                <a:sym typeface="Arial"/>
              </a:rPr>
              <a:t>Resources Needed:</a:t>
            </a:r>
          </a:p>
        </p:txBody>
      </p:sp>
      <p:sp>
        <p:nvSpPr>
          <p:cNvPr id="297" name="Shape 297"/>
          <p:cNvSpPr txBox="1"/>
          <p:nvPr/>
        </p:nvSpPr>
        <p:spPr>
          <a:xfrm>
            <a:off x="765000" y="2700336"/>
            <a:ext cx="8036099" cy="1093524"/>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 sz="2000" b="0" i="0" u="none" strike="noStrike" cap="none">
                <a:solidFill>
                  <a:srgbClr val="000000"/>
                </a:solidFill>
                <a:latin typeface="Arial"/>
                <a:ea typeface="Arial"/>
                <a:cs typeface="Arial"/>
                <a:sym typeface="Arial"/>
              </a:rPr>
              <a:t>Finally, think about any further information, supports or resources that you will need to achieve your goal.  Where could you find these resources?  What do you need from your institution or colleagues to move forward?</a:t>
            </a:r>
          </a:p>
          <a:p>
            <a:pPr marL="0" marR="0" lvl="0" indent="0" algn="l" rtl="0">
              <a:lnSpc>
                <a:spcPct val="115000"/>
              </a:lnSpc>
              <a:spcBef>
                <a:spcPts val="0"/>
              </a:spcBef>
              <a:spcAft>
                <a:spcPts val="0"/>
              </a:spcAft>
              <a:buClr>
                <a:schemeClr val="dk1"/>
              </a:buClr>
              <a:buSzPct val="25000"/>
              <a:buFont typeface="Calibri"/>
              <a:buNone/>
            </a:pPr>
            <a:r>
              <a:rPr lang="en" sz="2000" b="0" i="0" u="none" strike="noStrike" cap="none">
                <a:solidFill>
                  <a:schemeClr val="dk1"/>
                </a:solidFill>
                <a:latin typeface="Calibri"/>
                <a:ea typeface="Calibri"/>
                <a:cs typeface="Calibri"/>
                <a:sym typeface="Calibri"/>
              </a:rPr>
              <a:t>	</a:t>
            </a:r>
          </a:p>
          <a:p>
            <a:pPr marL="0" marR="0" lvl="0" indent="0" algn="l" rtl="0">
              <a:lnSpc>
                <a:spcPct val="100000"/>
              </a:lnSpc>
              <a:spcBef>
                <a:spcPts val="0"/>
              </a:spcBef>
              <a:spcAft>
                <a:spcPts val="0"/>
              </a:spcAft>
              <a:buClr>
                <a:srgbClr val="000000"/>
              </a:buClr>
              <a:buFont typeface="Arial"/>
              <a:buNone/>
            </a:pPr>
            <a:endParaRPr sz="20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Font typeface="Arial"/>
              <a:buNone/>
            </a:pPr>
            <a:endParaRPr sz="2000" b="1" i="0" u="none" strike="noStrike" cap="none">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Shape 303"/>
          <p:cNvSpPr txBox="1">
            <a:spLocks noGrp="1"/>
          </p:cNvSpPr>
          <p:nvPr>
            <p:ph type="ctrTitle"/>
          </p:nvPr>
        </p:nvSpPr>
        <p:spPr>
          <a:xfrm>
            <a:off x="685800" y="1597818"/>
            <a:ext cx="7772400" cy="1102517"/>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endParaRPr sz="4400" b="0" i="0" u="none" strike="noStrike" cap="none">
              <a:solidFill>
                <a:schemeClr val="dk1"/>
              </a:solidFill>
              <a:latin typeface="Calibri"/>
              <a:ea typeface="Calibri"/>
              <a:cs typeface="Calibri"/>
              <a:sym typeface="Calibri"/>
            </a:endParaRPr>
          </a:p>
        </p:txBody>
      </p:sp>
      <p:sp>
        <p:nvSpPr>
          <p:cNvPr id="304" name="Shape 304"/>
          <p:cNvSpPr txBox="1">
            <a:spLocks noGrp="1"/>
          </p:cNvSpPr>
          <p:nvPr>
            <p:ph type="subTitle" idx="1"/>
          </p:nvPr>
        </p:nvSpPr>
        <p:spPr>
          <a:xfrm>
            <a:off x="1371600" y="2914650"/>
            <a:ext cx="6400799" cy="131445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888888"/>
              </a:buClr>
              <a:buSzPct val="25000"/>
              <a:buFont typeface="Arial"/>
              <a:buNone/>
            </a:pPr>
            <a:endParaRPr sz="3200" b="0" i="0" u="none" strike="noStrike" cap="none">
              <a:solidFill>
                <a:srgbClr val="888888"/>
              </a:solidFill>
              <a:latin typeface="Calibri"/>
              <a:ea typeface="Calibri"/>
              <a:cs typeface="Calibri"/>
              <a:sym typeface="Calibri"/>
            </a:endParaRPr>
          </a:p>
        </p:txBody>
      </p:sp>
      <p:pic>
        <p:nvPicPr>
          <p:cNvPr id="305" name="Shape 305" descr="School_PowerPointTemplate.jpg"/>
          <p:cNvPicPr preferRelativeResize="0"/>
          <p:nvPr/>
        </p:nvPicPr>
        <p:blipFill rotWithShape="1">
          <a:blip r:embed="rId3">
            <a:alphaModFix/>
          </a:blip>
          <a:srcRect/>
          <a:stretch/>
        </p:blipFill>
        <p:spPr>
          <a:xfrm>
            <a:off x="0" y="-5952"/>
            <a:ext cx="9144000" cy="5143500"/>
          </a:xfrm>
          <a:prstGeom prst="rect">
            <a:avLst/>
          </a:prstGeom>
          <a:noFill/>
          <a:ln>
            <a:noFill/>
          </a:ln>
        </p:spPr>
      </p:pic>
      <p:sp>
        <p:nvSpPr>
          <p:cNvPr id="306" name="Shape 306" descr="https://openclipart.org/download/216995/3d-perspective-grid-very-long.svg"/>
          <p:cNvSpPr/>
          <p:nvPr/>
        </p:nvSpPr>
        <p:spPr>
          <a:xfrm>
            <a:off x="155575" y="-108347"/>
            <a:ext cx="304798" cy="2286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Calibri"/>
              <a:ea typeface="Calibri"/>
              <a:cs typeface="Calibri"/>
              <a:sym typeface="Calibri"/>
            </a:endParaRPr>
          </a:p>
        </p:txBody>
      </p:sp>
      <p:sp>
        <p:nvSpPr>
          <p:cNvPr id="307" name="Shape 307"/>
          <p:cNvSpPr txBox="1"/>
          <p:nvPr/>
        </p:nvSpPr>
        <p:spPr>
          <a:xfrm>
            <a:off x="826582" y="296957"/>
            <a:ext cx="7490833" cy="392414"/>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Calibri"/>
              <a:buNone/>
            </a:pPr>
            <a:r>
              <a:rPr lang="en" sz="2800" b="1" i="0" u="none" strike="noStrike" cap="none">
                <a:solidFill>
                  <a:schemeClr val="lt1"/>
                </a:solidFill>
                <a:latin typeface="Calibri"/>
                <a:ea typeface="Calibri"/>
                <a:cs typeface="Calibri"/>
                <a:sym typeface="Calibri"/>
              </a:rPr>
              <a:t>Thank you very much for your time and feedback</a:t>
            </a:r>
          </a:p>
        </p:txBody>
      </p:sp>
      <p:sp>
        <p:nvSpPr>
          <p:cNvPr id="308" name="Shape 308"/>
          <p:cNvSpPr txBox="1"/>
          <p:nvPr/>
        </p:nvSpPr>
        <p:spPr>
          <a:xfrm>
            <a:off x="7315200" y="3722734"/>
            <a:ext cx="1587612" cy="392414"/>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lt1"/>
              </a:buClr>
              <a:buSzPct val="25000"/>
              <a:buFont typeface="Calibri"/>
              <a:buNone/>
            </a:pPr>
            <a:r>
              <a:rPr lang="en" sz="1400" b="1" i="0" u="none" strike="noStrike" cap="none">
                <a:solidFill>
                  <a:schemeClr val="lt1"/>
                </a:solidFill>
                <a:latin typeface="Calibri"/>
                <a:ea typeface="Calibri"/>
                <a:cs typeface="Calibri"/>
                <a:sym typeface="Calibri"/>
              </a:rPr>
              <a:t>Martin Keyserlingk</a:t>
            </a:r>
          </a:p>
          <a:p>
            <a:pPr marL="0" marR="0" lvl="0" indent="0" algn="r" rtl="0">
              <a:lnSpc>
                <a:spcPct val="100000"/>
              </a:lnSpc>
              <a:spcBef>
                <a:spcPts val="0"/>
              </a:spcBef>
              <a:spcAft>
                <a:spcPts val="0"/>
              </a:spcAft>
              <a:buClr>
                <a:schemeClr val="lt1"/>
              </a:buClr>
              <a:buSzPct val="25000"/>
              <a:buFont typeface="Calibri"/>
              <a:buNone/>
            </a:pPr>
            <a:r>
              <a:rPr lang="en" sz="1400" b="1" i="0" u="none" strike="noStrike" cap="none">
                <a:solidFill>
                  <a:schemeClr val="lt1"/>
                </a:solidFill>
                <a:latin typeface="Calibri"/>
                <a:ea typeface="Calibri"/>
                <a:cs typeface="Calibri"/>
                <a:sym typeface="Calibri"/>
              </a:rPr>
              <a:t>Myriam Spencer</a:t>
            </a:r>
          </a:p>
        </p:txBody>
      </p:sp>
      <p:sp>
        <p:nvSpPr>
          <p:cNvPr id="309" name="Shape 309"/>
          <p:cNvSpPr/>
          <p:nvPr/>
        </p:nvSpPr>
        <p:spPr>
          <a:xfrm>
            <a:off x="155575" y="1098941"/>
            <a:ext cx="8447964" cy="1343445"/>
          </a:xfrm>
          <a:prstGeom prst="rect">
            <a:avLst/>
          </a:prstGeom>
          <a:noFill/>
          <a:ln>
            <a:noFill/>
          </a:ln>
        </p:spPr>
        <p:txBody>
          <a:bodyPr lIns="91425" tIns="45700" rIns="91425" bIns="45700" anchor="t" anchorCtr="0">
            <a:noAutofit/>
          </a:bodyPr>
          <a:lstStyle/>
          <a:p>
            <a:pPr marL="0" marR="0" lvl="0" indent="0" algn="ctr" rtl="0">
              <a:lnSpc>
                <a:spcPct val="115000"/>
              </a:lnSpc>
              <a:spcBef>
                <a:spcPts val="0"/>
              </a:spcBef>
              <a:spcAft>
                <a:spcPts val="0"/>
              </a:spcAft>
              <a:buClr>
                <a:schemeClr val="lt1"/>
              </a:buClr>
              <a:buSzPct val="25000"/>
              <a:buFont typeface="Arial"/>
              <a:buNone/>
            </a:pPr>
            <a:r>
              <a:rPr lang="en" sz="1600" b="1" i="0" u="none" strike="noStrike" cap="none">
                <a:solidFill>
                  <a:schemeClr val="lt1"/>
                </a:solidFill>
                <a:latin typeface="Arial"/>
                <a:ea typeface="Arial"/>
                <a:cs typeface="Arial"/>
                <a:sym typeface="Arial"/>
              </a:rPr>
              <a:t>For further resources, please refer to the SSWD website that was produced alongside this course. </a:t>
            </a:r>
          </a:p>
          <a:p>
            <a:pPr marL="0" marR="0" lvl="0" indent="0" algn="ctr" rtl="0">
              <a:lnSpc>
                <a:spcPct val="115000"/>
              </a:lnSpc>
              <a:spcBef>
                <a:spcPts val="0"/>
              </a:spcBef>
              <a:spcAft>
                <a:spcPts val="0"/>
              </a:spcAft>
              <a:buClr>
                <a:srgbClr val="000000"/>
              </a:buClr>
              <a:buFont typeface="Arial"/>
              <a:buNone/>
            </a:pPr>
            <a:endParaRPr sz="1600" b="1" i="0" u="none" strike="noStrike" cap="none">
              <a:solidFill>
                <a:schemeClr val="lt1"/>
              </a:solidFill>
              <a:latin typeface="Arial"/>
              <a:ea typeface="Arial"/>
              <a:cs typeface="Arial"/>
              <a:sym typeface="Arial"/>
            </a:endParaRPr>
          </a:p>
          <a:p>
            <a:pPr marL="0" marR="0" lvl="0" indent="0" algn="ctr" rtl="0">
              <a:lnSpc>
                <a:spcPct val="115000"/>
              </a:lnSpc>
              <a:spcBef>
                <a:spcPts val="0"/>
              </a:spcBef>
              <a:spcAft>
                <a:spcPts val="0"/>
              </a:spcAft>
              <a:buClr>
                <a:schemeClr val="lt1"/>
              </a:buClr>
              <a:buSzPct val="25000"/>
              <a:buFont typeface="Arial"/>
              <a:buNone/>
            </a:pPr>
            <a:r>
              <a:rPr lang="en" sz="1600" b="1" i="0" u="none" strike="noStrike" cap="none">
                <a:solidFill>
                  <a:schemeClr val="lt1"/>
                </a:solidFill>
                <a:latin typeface="Arial"/>
                <a:ea typeface="Arial"/>
                <a:cs typeface="Arial"/>
                <a:sym typeface="Arial"/>
              </a:rPr>
              <a:t> It has a wealth of information about accommodating students with disabilities, as well as links to exciting projects that are happening in BC.</a:t>
            </a:r>
          </a:p>
          <a:p>
            <a:pPr marL="0" marR="0" lvl="0" indent="0" algn="ctr" rtl="0">
              <a:lnSpc>
                <a:spcPct val="115000"/>
              </a:lnSpc>
              <a:spcBef>
                <a:spcPts val="0"/>
              </a:spcBef>
              <a:spcAft>
                <a:spcPts val="0"/>
              </a:spcAft>
              <a:buClr>
                <a:schemeClr val="lt1"/>
              </a:buClr>
              <a:buSzPct val="25000"/>
              <a:buFont typeface="Arial"/>
              <a:buNone/>
            </a:pPr>
            <a:r>
              <a:rPr lang="en" sz="1600" b="1" i="0" u="none" strike="noStrike" cap="none">
                <a:solidFill>
                  <a:schemeClr val="lt1"/>
                </a:solidFill>
                <a:latin typeface="Arial"/>
                <a:ea typeface="Arial"/>
                <a:cs typeface="Arial"/>
                <a:sym typeface="Arial"/>
              </a:rPr>
              <a:t> </a:t>
            </a:r>
          </a:p>
        </p:txBody>
      </p:sp>
      <p:pic>
        <p:nvPicPr>
          <p:cNvPr id="310" name="Shape 310"/>
          <p:cNvPicPr preferRelativeResize="0"/>
          <p:nvPr/>
        </p:nvPicPr>
        <p:blipFill rotWithShape="1">
          <a:blip r:embed="rId4">
            <a:alphaModFix/>
          </a:blip>
          <a:srcRect/>
          <a:stretch/>
        </p:blipFill>
        <p:spPr>
          <a:xfrm>
            <a:off x="241186" y="2565797"/>
            <a:ext cx="2998386" cy="1758011"/>
          </a:xfrm>
          <a:prstGeom prst="rect">
            <a:avLst/>
          </a:prstGeom>
          <a:noFill/>
          <a:ln>
            <a:noFill/>
          </a:ln>
        </p:spPr>
      </p:pic>
      <p:sp>
        <p:nvSpPr>
          <p:cNvPr id="311" name="Shape 311"/>
          <p:cNvSpPr txBox="1"/>
          <p:nvPr/>
        </p:nvSpPr>
        <p:spPr>
          <a:xfrm>
            <a:off x="3675214" y="2718234"/>
            <a:ext cx="4075154" cy="43858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70C0"/>
              </a:buClr>
              <a:buSzPct val="25000"/>
              <a:buFont typeface="Arial"/>
              <a:buNone/>
            </a:pPr>
            <a:r>
              <a:rPr lang="en" sz="3200" b="1" i="0" u="none" strike="noStrike" cap="none">
                <a:solidFill>
                  <a:srgbClr val="0070C0"/>
                </a:solidFill>
                <a:latin typeface="Arial"/>
                <a:ea typeface="Arial"/>
                <a:cs typeface="Arial"/>
                <a:sym typeface="Arial"/>
              </a:rPr>
              <a:t>https://sswd.jibc.ca/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txBox="1">
            <a:spLocks noGrp="1"/>
          </p:cNvSpPr>
          <p:nvPr>
            <p:ph type="title"/>
          </p:nvPr>
        </p:nvSpPr>
        <p:spPr>
          <a:xfrm>
            <a:off x="457200" y="205977"/>
            <a:ext cx="8229600" cy="85725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endParaRPr sz="4400" b="0" i="0" u="none" strike="noStrike" cap="none">
              <a:solidFill>
                <a:schemeClr val="dk1"/>
              </a:solidFill>
              <a:latin typeface="Calibri"/>
              <a:ea typeface="Calibri"/>
              <a:cs typeface="Calibri"/>
              <a:sym typeface="Calibri"/>
            </a:endParaRPr>
          </a:p>
        </p:txBody>
      </p:sp>
      <p:pic>
        <p:nvPicPr>
          <p:cNvPr id="215" name="Shape 215" descr="School_PowerPointTemplate11.jpg"/>
          <p:cNvPicPr preferRelativeResize="0">
            <a:picLocks noGrp="1"/>
          </p:cNvPicPr>
          <p:nvPr>
            <p:ph type="body" idx="1"/>
          </p:nvPr>
        </p:nvPicPr>
        <p:blipFill rotWithShape="1">
          <a:blip r:embed="rId3">
            <a:alphaModFix/>
          </a:blip>
          <a:srcRect/>
          <a:stretch/>
        </p:blipFill>
        <p:spPr>
          <a:xfrm>
            <a:off x="1043218" y="70347"/>
            <a:ext cx="9144000" cy="5143500"/>
          </a:xfrm>
          <a:prstGeom prst="rect">
            <a:avLst/>
          </a:prstGeom>
          <a:noFill/>
          <a:ln>
            <a:noFill/>
          </a:ln>
        </p:spPr>
      </p:pic>
      <p:sp>
        <p:nvSpPr>
          <p:cNvPr id="216" name="Shape 216"/>
          <p:cNvSpPr txBox="1"/>
          <p:nvPr/>
        </p:nvSpPr>
        <p:spPr>
          <a:xfrm>
            <a:off x="1043218" y="288623"/>
            <a:ext cx="5107083" cy="484748"/>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Calibri"/>
              <a:buNone/>
            </a:pPr>
            <a:r>
              <a:rPr lang="en" sz="4800" b="1" i="0" u="none" strike="noStrike" cap="none" dirty="0">
                <a:solidFill>
                  <a:schemeClr val="dk1"/>
                </a:solidFill>
                <a:latin typeface="Calibri"/>
                <a:ea typeface="Calibri"/>
                <a:cs typeface="Calibri"/>
                <a:sym typeface="Calibri"/>
              </a:rPr>
              <a:t>Course O</a:t>
            </a:r>
            <a:r>
              <a:rPr lang="en" sz="4800" b="1" dirty="0">
                <a:solidFill>
                  <a:schemeClr val="dk1"/>
                </a:solidFill>
                <a:latin typeface="Calibri"/>
                <a:ea typeface="Calibri"/>
                <a:cs typeface="Calibri"/>
                <a:sym typeface="Calibri"/>
              </a:rPr>
              <a:t>bjectives</a:t>
            </a:r>
          </a:p>
        </p:txBody>
      </p:sp>
      <p:sp>
        <p:nvSpPr>
          <p:cNvPr id="217" name="Shape 217"/>
          <p:cNvSpPr txBox="1"/>
          <p:nvPr/>
        </p:nvSpPr>
        <p:spPr>
          <a:xfrm>
            <a:off x="555010" y="991646"/>
            <a:ext cx="8588989" cy="3300902"/>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Arial"/>
              <a:buNone/>
            </a:pPr>
            <a:r>
              <a:rPr lang="en" sz="2400" b="1" i="0" u="none" strike="noStrike" cap="none">
                <a:solidFill>
                  <a:schemeClr val="lt1"/>
                </a:solidFill>
                <a:latin typeface="Arial"/>
                <a:ea typeface="Arial"/>
                <a:cs typeface="Arial"/>
                <a:sym typeface="Arial"/>
              </a:rPr>
              <a:t>This lesson will introduce a team-based approach to supporting students with disabilities.  It will also give opportunities to reflect on the services for students with disabilities in your institution and in your classroom.  Finally, it will help to identify some ‘next steps’ that institutions and instructors can take to make learning more accessible.</a:t>
            </a:r>
          </a:p>
          <a:p>
            <a:pPr marL="0" marR="0" lvl="0" indent="0" algn="l" rtl="0">
              <a:lnSpc>
                <a:spcPct val="100000"/>
              </a:lnSpc>
              <a:spcBef>
                <a:spcPts val="0"/>
              </a:spcBef>
              <a:spcAft>
                <a:spcPts val="0"/>
              </a:spcAft>
              <a:buClr>
                <a:srgbClr val="000000"/>
              </a:buClr>
              <a:buFont typeface="Arial"/>
              <a:buNone/>
            </a:pPr>
            <a:endParaRPr sz="1400" b="1" i="0" u="none" strike="noStrike" cap="none">
              <a:solidFill>
                <a:schemeClr val="lt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457200" y="205977"/>
            <a:ext cx="8229600" cy="8574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endParaRPr sz="4400" b="0" i="0" u="none" strike="noStrike" cap="none">
              <a:solidFill>
                <a:schemeClr val="dk1"/>
              </a:solidFill>
              <a:latin typeface="Calibri"/>
              <a:ea typeface="Calibri"/>
              <a:cs typeface="Calibri"/>
              <a:sym typeface="Calibri"/>
            </a:endParaRPr>
          </a:p>
        </p:txBody>
      </p:sp>
      <p:pic>
        <p:nvPicPr>
          <p:cNvPr id="223" name="Shape 223" descr="School_PowerPointTemplate11.jpg"/>
          <p:cNvPicPr preferRelativeResize="0">
            <a:picLocks noGrp="1"/>
          </p:cNvPicPr>
          <p:nvPr>
            <p:ph type="body" idx="1"/>
          </p:nvPr>
        </p:nvPicPr>
        <p:blipFill rotWithShape="1">
          <a:blip r:embed="rId3">
            <a:alphaModFix/>
          </a:blip>
          <a:srcRect/>
          <a:stretch/>
        </p:blipFill>
        <p:spPr>
          <a:xfrm>
            <a:off x="0" y="0"/>
            <a:ext cx="9144000" cy="5143500"/>
          </a:xfrm>
          <a:prstGeom prst="rect">
            <a:avLst/>
          </a:prstGeom>
          <a:noFill/>
          <a:ln>
            <a:noFill/>
          </a:ln>
        </p:spPr>
      </p:pic>
      <p:sp>
        <p:nvSpPr>
          <p:cNvPr id="224" name="Shape 224"/>
          <p:cNvSpPr txBox="1"/>
          <p:nvPr/>
        </p:nvSpPr>
        <p:spPr>
          <a:xfrm>
            <a:off x="-380400" y="101200"/>
            <a:ext cx="7828200" cy="48480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Calibri"/>
              <a:buNone/>
            </a:pPr>
            <a:r>
              <a:rPr lang="en" sz="4800" b="1">
                <a:solidFill>
                  <a:schemeClr val="dk1"/>
                </a:solidFill>
                <a:latin typeface="Calibri"/>
                <a:ea typeface="Calibri"/>
                <a:cs typeface="Calibri"/>
                <a:sym typeface="Calibri"/>
              </a:rPr>
              <a:t>In this workshop we will:</a:t>
            </a:r>
          </a:p>
          <a:p>
            <a:pPr marL="0" marR="0" lvl="0" indent="0" algn="ctr" rtl="0">
              <a:lnSpc>
                <a:spcPct val="100000"/>
              </a:lnSpc>
              <a:spcBef>
                <a:spcPts val="0"/>
              </a:spcBef>
              <a:spcAft>
                <a:spcPts val="0"/>
              </a:spcAft>
              <a:buClr>
                <a:schemeClr val="dk1"/>
              </a:buClr>
              <a:buFont typeface="Calibri"/>
              <a:buNone/>
            </a:pPr>
            <a:endParaRPr sz="4800" b="1">
              <a:solidFill>
                <a:schemeClr val="dk1"/>
              </a:solidFill>
              <a:latin typeface="Calibri"/>
              <a:ea typeface="Calibri"/>
              <a:cs typeface="Calibri"/>
              <a:sym typeface="Calibri"/>
            </a:endParaRPr>
          </a:p>
        </p:txBody>
      </p:sp>
      <p:sp>
        <p:nvSpPr>
          <p:cNvPr id="225" name="Shape 225"/>
          <p:cNvSpPr txBox="1"/>
          <p:nvPr/>
        </p:nvSpPr>
        <p:spPr>
          <a:xfrm>
            <a:off x="121800" y="1322450"/>
            <a:ext cx="7326000" cy="3000000"/>
          </a:xfrm>
          <a:prstGeom prst="rect">
            <a:avLst/>
          </a:prstGeom>
          <a:noFill/>
          <a:ln>
            <a:noFill/>
          </a:ln>
        </p:spPr>
        <p:txBody>
          <a:bodyPr lIns="91425" tIns="91425" rIns="91425" bIns="91425" anchor="ctr" anchorCtr="0">
            <a:noAutofit/>
          </a:bodyPr>
          <a:lstStyle/>
          <a:p>
            <a:pPr marL="457200" lvl="0" indent="-381000" rtl="0">
              <a:spcBef>
                <a:spcPts val="0"/>
              </a:spcBef>
              <a:buClr>
                <a:schemeClr val="lt1"/>
              </a:buClr>
              <a:buSzPct val="100000"/>
              <a:buChar char="●"/>
            </a:pPr>
            <a:r>
              <a:rPr lang="en" sz="2400" b="1">
                <a:solidFill>
                  <a:schemeClr val="lt1"/>
                </a:solidFill>
              </a:rPr>
              <a:t>Consider what is involved in working towards and realizing an accessible classroom &amp; campus</a:t>
            </a:r>
          </a:p>
          <a:p>
            <a:pPr marL="457200" lvl="0" indent="-381000" rtl="0">
              <a:spcBef>
                <a:spcPts val="0"/>
              </a:spcBef>
              <a:buClr>
                <a:schemeClr val="lt1"/>
              </a:buClr>
              <a:buSzPct val="100000"/>
              <a:buChar char="●"/>
            </a:pPr>
            <a:r>
              <a:rPr lang="en" sz="2400" b="1">
                <a:solidFill>
                  <a:schemeClr val="lt1"/>
                </a:solidFill>
              </a:rPr>
              <a:t>Hear about student perspectives on what is most important for them, and see an example of what a strong commitment to access can look like</a:t>
            </a:r>
          </a:p>
          <a:p>
            <a:pPr marL="457200" lvl="0" indent="-381000" rtl="0">
              <a:spcBef>
                <a:spcPts val="0"/>
              </a:spcBef>
              <a:buClr>
                <a:schemeClr val="lt1"/>
              </a:buClr>
              <a:buSzPct val="100000"/>
              <a:buChar char="●"/>
            </a:pPr>
            <a:r>
              <a:rPr lang="en" sz="2400" b="1">
                <a:solidFill>
                  <a:schemeClr val="lt1"/>
                </a:solidFill>
              </a:rPr>
              <a:t>Think about your own goals &amp; what you would need to make them happen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Shape 230"/>
          <p:cNvSpPr txBox="1">
            <a:spLocks noGrp="1"/>
          </p:cNvSpPr>
          <p:nvPr>
            <p:ph type="title"/>
          </p:nvPr>
        </p:nvSpPr>
        <p:spPr>
          <a:xfrm>
            <a:off x="457200" y="205977"/>
            <a:ext cx="8229600" cy="85725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endParaRPr sz="4400" b="0" i="0" u="none" strike="noStrike" cap="none">
              <a:solidFill>
                <a:schemeClr val="dk1"/>
              </a:solidFill>
              <a:latin typeface="Calibri"/>
              <a:ea typeface="Calibri"/>
              <a:cs typeface="Calibri"/>
              <a:sym typeface="Calibri"/>
            </a:endParaRPr>
          </a:p>
        </p:txBody>
      </p:sp>
      <p:pic>
        <p:nvPicPr>
          <p:cNvPr id="231" name="Shape 231" descr="School_PowerPointTemplate11.jpg"/>
          <p:cNvPicPr preferRelativeResize="0">
            <a:picLocks noGrp="1"/>
          </p:cNvPicPr>
          <p:nvPr>
            <p:ph type="body" idx="1"/>
          </p:nvPr>
        </p:nvPicPr>
        <p:blipFill rotWithShape="1">
          <a:blip r:embed="rId3">
            <a:alphaModFix/>
          </a:blip>
          <a:srcRect/>
          <a:stretch/>
        </p:blipFill>
        <p:spPr>
          <a:xfrm>
            <a:off x="0" y="0"/>
            <a:ext cx="9144000" cy="5143500"/>
          </a:xfrm>
          <a:prstGeom prst="rect">
            <a:avLst/>
          </a:prstGeom>
          <a:noFill/>
          <a:ln>
            <a:noFill/>
          </a:ln>
        </p:spPr>
      </p:pic>
      <p:sp>
        <p:nvSpPr>
          <p:cNvPr id="232" name="Shape 232"/>
          <p:cNvSpPr txBox="1"/>
          <p:nvPr/>
        </p:nvSpPr>
        <p:spPr>
          <a:xfrm>
            <a:off x="-85240" y="0"/>
            <a:ext cx="9144001" cy="900246"/>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Arial"/>
              <a:buNone/>
            </a:pPr>
            <a:r>
              <a:rPr lang="en" sz="4800" b="1" i="0" u="none" strike="noStrike" cap="none">
                <a:solidFill>
                  <a:schemeClr val="lt1"/>
                </a:solidFill>
                <a:latin typeface="Arial"/>
                <a:ea typeface="Arial"/>
                <a:cs typeface="Arial"/>
                <a:sym typeface="Arial"/>
              </a:rPr>
              <a:t>Creating Inclusive Campuses </a:t>
            </a:r>
          </a:p>
        </p:txBody>
      </p:sp>
      <p:sp>
        <p:nvSpPr>
          <p:cNvPr id="233" name="Shape 233"/>
          <p:cNvSpPr txBox="1"/>
          <p:nvPr/>
        </p:nvSpPr>
        <p:spPr>
          <a:xfrm>
            <a:off x="457200" y="1842411"/>
            <a:ext cx="8834034" cy="191972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 sz="2400" b="1" i="0" u="none" strike="noStrike" cap="none">
                <a:solidFill>
                  <a:srgbClr val="000000"/>
                </a:solidFill>
                <a:latin typeface="Arial"/>
                <a:ea typeface="Arial"/>
                <a:cs typeface="Arial"/>
                <a:sym typeface="Arial"/>
              </a:rPr>
              <a:t>How does it feel to be a student with a disability in your institution?</a:t>
            </a:r>
          </a:p>
          <a:p>
            <a:pPr marL="0" marR="0" lvl="0" indent="0" algn="l" rtl="0">
              <a:lnSpc>
                <a:spcPct val="100000"/>
              </a:lnSpc>
              <a:spcBef>
                <a:spcPts val="0"/>
              </a:spcBef>
              <a:spcAft>
                <a:spcPts val="0"/>
              </a:spcAft>
              <a:buClr>
                <a:srgbClr val="000000"/>
              </a:buClr>
              <a:buFont typeface="Arial"/>
              <a:buNone/>
            </a:pPr>
            <a:endParaRPr sz="2400" b="1" i="0" u="none" strike="noStrike" cap="non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pic>
        <p:nvPicPr>
          <p:cNvPr id="239" name="Shape 239" descr="School_PowerPointTemplate11.jpg"/>
          <p:cNvPicPr preferRelativeResize="0"/>
          <p:nvPr/>
        </p:nvPicPr>
        <p:blipFill rotWithShape="1">
          <a:blip r:embed="rId3">
            <a:alphaModFix/>
          </a:blip>
          <a:srcRect/>
          <a:stretch/>
        </p:blipFill>
        <p:spPr>
          <a:xfrm>
            <a:off x="0" y="7793"/>
            <a:ext cx="9144000" cy="5143500"/>
          </a:xfrm>
          <a:prstGeom prst="rect">
            <a:avLst/>
          </a:prstGeom>
          <a:noFill/>
          <a:ln>
            <a:noFill/>
          </a:ln>
        </p:spPr>
      </p:pic>
      <p:sp>
        <p:nvSpPr>
          <p:cNvPr id="240" name="Shape 240"/>
          <p:cNvSpPr txBox="1">
            <a:spLocks noGrp="1"/>
          </p:cNvSpPr>
          <p:nvPr>
            <p:ph type="title"/>
          </p:nvPr>
        </p:nvSpPr>
        <p:spPr>
          <a:xfrm>
            <a:off x="457200" y="205978"/>
            <a:ext cx="8229600" cy="85725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 sz="4400" b="1" i="0" u="sng" strike="noStrike" cap="none">
                <a:solidFill>
                  <a:schemeClr val="dk1"/>
                </a:solidFill>
                <a:latin typeface="Calibri"/>
                <a:ea typeface="Calibri"/>
                <a:cs typeface="Calibri"/>
                <a:sym typeface="Calibri"/>
              </a:rPr>
              <a:t>What I Wish My Instructors Knew</a:t>
            </a:r>
          </a:p>
        </p:txBody>
      </p:sp>
      <p:sp>
        <p:nvSpPr>
          <p:cNvPr id="241" name="Shape 241"/>
          <p:cNvSpPr txBox="1">
            <a:spLocks noGrp="1"/>
          </p:cNvSpPr>
          <p:nvPr>
            <p:ph type="body" idx="1"/>
          </p:nvPr>
        </p:nvSpPr>
        <p:spPr>
          <a:xfrm>
            <a:off x="304800" y="3250042"/>
            <a:ext cx="3657600" cy="1200150"/>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endParaRPr sz="3200" b="0" i="0" u="sng" strike="noStrike" cap="none">
              <a:solidFill>
                <a:schemeClr val="hlink"/>
              </a:solidFill>
              <a:latin typeface="Calibri"/>
              <a:ea typeface="Calibri"/>
              <a:cs typeface="Calibri"/>
              <a:sym typeface="Calibri"/>
              <a:hlinkClick r:id="rId4"/>
            </a:endParaRPr>
          </a:p>
          <a:p>
            <a:pPr marL="0" marR="0" lvl="0" indent="0" algn="l" rtl="0">
              <a:lnSpc>
                <a:spcPct val="90000"/>
              </a:lnSpc>
              <a:spcBef>
                <a:spcPts val="640"/>
              </a:spcBef>
              <a:spcAft>
                <a:spcPts val="0"/>
              </a:spcAft>
              <a:buClr>
                <a:schemeClr val="dk1"/>
              </a:buClr>
              <a:buSzPct val="25000"/>
              <a:buFont typeface="Arial"/>
              <a:buNone/>
            </a:pPr>
            <a:endParaRPr sz="3200" b="0" i="0" u="sng" strike="noStrike" cap="none">
              <a:solidFill>
                <a:schemeClr val="hlink"/>
              </a:solidFill>
              <a:latin typeface="Calibri"/>
              <a:ea typeface="Calibri"/>
              <a:cs typeface="Calibri"/>
              <a:sym typeface="Calibri"/>
              <a:hlinkClick r:id="rId4"/>
            </a:endParaRPr>
          </a:p>
          <a:p>
            <a:pPr marL="0" marR="0" lvl="0" indent="0" algn="l" rtl="0">
              <a:lnSpc>
                <a:spcPct val="90000"/>
              </a:lnSpc>
              <a:spcBef>
                <a:spcPts val="400"/>
              </a:spcBef>
              <a:spcAft>
                <a:spcPts val="0"/>
              </a:spcAft>
              <a:buClr>
                <a:schemeClr val="dk1"/>
              </a:buClr>
              <a:buSzPct val="25000"/>
              <a:buFont typeface="Arial"/>
              <a:buNone/>
            </a:pPr>
            <a:r>
              <a:rPr lang="en" sz="2000" b="0" i="0" u="sng" strike="noStrike" cap="none">
                <a:solidFill>
                  <a:schemeClr val="hlink"/>
                </a:solidFill>
                <a:latin typeface="Calibri"/>
                <a:ea typeface="Calibri"/>
                <a:cs typeface="Calibri"/>
                <a:sym typeface="Calibri"/>
                <a:hlinkClick r:id="rId4"/>
              </a:rPr>
              <a:t>https://vimeo.com/163744795</a:t>
            </a:r>
          </a:p>
          <a:p>
            <a:pPr marL="0" marR="0" lvl="0" indent="0" algn="l" rtl="0">
              <a:lnSpc>
                <a:spcPct val="90000"/>
              </a:lnSpc>
              <a:spcBef>
                <a:spcPts val="640"/>
              </a:spcBef>
              <a:buClr>
                <a:schemeClr val="dk1"/>
              </a:buClr>
              <a:buSzPct val="25000"/>
              <a:buFont typeface="Arial"/>
              <a:buNone/>
            </a:pPr>
            <a:endParaRPr sz="3200" b="0" i="0" u="none" strike="noStrike" cap="none">
              <a:solidFill>
                <a:schemeClr val="dk1"/>
              </a:solidFill>
              <a:latin typeface="Calibri"/>
              <a:ea typeface="Calibri"/>
              <a:cs typeface="Calibri"/>
              <a:sym typeface="Calibri"/>
            </a:endParaRPr>
          </a:p>
        </p:txBody>
      </p:sp>
      <p:pic>
        <p:nvPicPr>
          <p:cNvPr id="242" name="Shape 242"/>
          <p:cNvPicPr preferRelativeResize="0"/>
          <p:nvPr/>
        </p:nvPicPr>
        <p:blipFill rotWithShape="1">
          <a:blip r:embed="rId5">
            <a:alphaModFix/>
          </a:blip>
          <a:srcRect/>
          <a:stretch/>
        </p:blipFill>
        <p:spPr>
          <a:xfrm>
            <a:off x="700585" y="1038031"/>
            <a:ext cx="4410648" cy="2273649"/>
          </a:xfrm>
          <a:prstGeom prst="rect">
            <a:avLst/>
          </a:prstGeom>
          <a:noFill/>
          <a:ln>
            <a:noFill/>
          </a:ln>
        </p:spPr>
      </p:pic>
      <p:sp>
        <p:nvSpPr>
          <p:cNvPr id="243" name="Shape 243"/>
          <p:cNvSpPr txBox="1"/>
          <p:nvPr/>
        </p:nvSpPr>
        <p:spPr>
          <a:xfrm>
            <a:off x="5459100" y="1063224"/>
            <a:ext cx="3575700" cy="3043200"/>
          </a:xfrm>
          <a:prstGeom prst="rect">
            <a:avLst/>
          </a:prstGeom>
          <a:noFill/>
          <a:ln>
            <a:noFill/>
          </a:ln>
        </p:spPr>
        <p:txBody>
          <a:bodyPr lIns="91425" tIns="45700" rIns="91425" bIns="45700" anchor="t" anchorCtr="0">
            <a:noAutofit/>
          </a:bodyPr>
          <a:lstStyle/>
          <a:p>
            <a:pPr marL="0" marR="0" lvl="0" indent="0" algn="l" rtl="0">
              <a:lnSpc>
                <a:spcPct val="115000"/>
              </a:lnSpc>
              <a:spcBef>
                <a:spcPts val="0"/>
              </a:spcBef>
              <a:spcAft>
                <a:spcPts val="0"/>
              </a:spcAft>
              <a:buClr>
                <a:srgbClr val="000000"/>
              </a:buClr>
              <a:buSzPct val="25000"/>
              <a:buFont typeface="Arial"/>
              <a:buNone/>
            </a:pPr>
            <a:r>
              <a:rPr lang="en" sz="2000" b="0" i="0" u="none" strike="noStrike" cap="none">
                <a:solidFill>
                  <a:srgbClr val="000000"/>
                </a:solidFill>
                <a:latin typeface="Arial"/>
                <a:ea typeface="Arial"/>
                <a:cs typeface="Arial"/>
                <a:sym typeface="Arial"/>
              </a:rPr>
              <a:t>As you watch the video, think about the following questions:</a:t>
            </a:r>
          </a:p>
          <a:p>
            <a:pPr marL="0" marR="0" lvl="0" indent="0" algn="l" rtl="0">
              <a:lnSpc>
                <a:spcPct val="115000"/>
              </a:lnSpc>
              <a:spcBef>
                <a:spcPts val="0"/>
              </a:spcBef>
              <a:spcAft>
                <a:spcPts val="0"/>
              </a:spcAft>
              <a:buClr>
                <a:srgbClr val="000000"/>
              </a:buClr>
              <a:buSzPct val="25000"/>
              <a:buFont typeface="Arial"/>
              <a:buNone/>
            </a:pPr>
            <a:r>
              <a:rPr lang="en" sz="1100" b="0" i="0" u="none" strike="noStrike" cap="none">
                <a:solidFill>
                  <a:srgbClr val="000000"/>
                </a:solidFill>
                <a:latin typeface="Arial"/>
                <a:ea typeface="Arial"/>
                <a:cs typeface="Arial"/>
                <a:sym typeface="Arial"/>
              </a:rPr>
              <a:t> </a:t>
            </a:r>
          </a:p>
          <a:p>
            <a:pPr marL="342900" marR="0" lvl="0" indent="-342900" algn="l" rtl="0">
              <a:lnSpc>
                <a:spcPct val="100000"/>
              </a:lnSpc>
              <a:spcBef>
                <a:spcPts val="0"/>
              </a:spcBef>
              <a:spcAft>
                <a:spcPts val="0"/>
              </a:spcAft>
              <a:buClr>
                <a:srgbClr val="000000"/>
              </a:buClr>
              <a:buSzPct val="100000"/>
              <a:buFont typeface="Arial"/>
              <a:buChar char="●"/>
            </a:pPr>
            <a:r>
              <a:rPr lang="en" sz="1800"/>
              <a:t>What meant the most to these students in terms of their interactions with their instructors?</a:t>
            </a:r>
          </a:p>
          <a:p>
            <a:pPr marL="342900" marR="0" lvl="0" indent="-342900" algn="l" rtl="0">
              <a:lnSpc>
                <a:spcPct val="100000"/>
              </a:lnSpc>
              <a:spcBef>
                <a:spcPts val="0"/>
              </a:spcBef>
              <a:spcAft>
                <a:spcPts val="0"/>
              </a:spcAft>
              <a:buClr>
                <a:srgbClr val="000000"/>
              </a:buClr>
              <a:buSzPct val="100000"/>
              <a:buFont typeface="Arial"/>
              <a:buChar char="●"/>
            </a:pPr>
            <a:r>
              <a:rPr lang="en" sz="1800"/>
              <a:t>What did you learn from their reflections &amp; experience?</a:t>
            </a:r>
          </a:p>
          <a:p>
            <a:pPr marL="342900" marR="0" lvl="0" indent="-342900" algn="l" rtl="0">
              <a:lnSpc>
                <a:spcPct val="100000"/>
              </a:lnSpc>
              <a:spcBef>
                <a:spcPts val="0"/>
              </a:spcBef>
              <a:spcAft>
                <a:spcPts val="0"/>
              </a:spcAft>
              <a:buClr>
                <a:srgbClr val="000000"/>
              </a:buClr>
              <a:buFont typeface="Arial"/>
              <a:buNone/>
            </a:pPr>
            <a:endParaRPr sz="1800" b="0" i="0" u="none" strike="noStrike" cap="none">
              <a:solidFill>
                <a:srgbClr val="000000"/>
              </a:solidFill>
              <a:latin typeface="Arial"/>
              <a:ea typeface="Arial"/>
              <a:cs typeface="Arial"/>
              <a:sym typeface="Arial"/>
            </a:endParaRPr>
          </a:p>
          <a:p>
            <a:pPr marR="0" lvl="0" algn="l" rtl="0">
              <a:lnSpc>
                <a:spcPct val="100000"/>
              </a:lnSpc>
              <a:spcBef>
                <a:spcPts val="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Shape 249"/>
          <p:cNvSpPr txBox="1">
            <a:spLocks noGrp="1"/>
          </p:cNvSpPr>
          <p:nvPr>
            <p:ph type="ctrTitle"/>
          </p:nvPr>
        </p:nvSpPr>
        <p:spPr>
          <a:xfrm>
            <a:off x="685800" y="1597818"/>
            <a:ext cx="7772400" cy="1102517"/>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endParaRPr sz="4400" b="0" i="0" u="none" strike="noStrike" cap="none">
              <a:solidFill>
                <a:schemeClr val="dk1"/>
              </a:solidFill>
              <a:latin typeface="Calibri"/>
              <a:ea typeface="Calibri"/>
              <a:cs typeface="Calibri"/>
              <a:sym typeface="Calibri"/>
            </a:endParaRPr>
          </a:p>
        </p:txBody>
      </p:sp>
      <p:sp>
        <p:nvSpPr>
          <p:cNvPr id="250" name="Shape 250"/>
          <p:cNvSpPr txBox="1">
            <a:spLocks noGrp="1"/>
          </p:cNvSpPr>
          <p:nvPr>
            <p:ph type="subTitle" idx="1"/>
          </p:nvPr>
        </p:nvSpPr>
        <p:spPr>
          <a:xfrm>
            <a:off x="1371600" y="2914650"/>
            <a:ext cx="6400799" cy="131445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888888"/>
              </a:buClr>
              <a:buSzPct val="25000"/>
              <a:buFont typeface="Arial"/>
              <a:buNone/>
            </a:pPr>
            <a:endParaRPr sz="3200" b="0" i="0" u="none" strike="noStrike" cap="none">
              <a:solidFill>
                <a:srgbClr val="888888"/>
              </a:solidFill>
              <a:latin typeface="Calibri"/>
              <a:ea typeface="Calibri"/>
              <a:cs typeface="Calibri"/>
              <a:sym typeface="Calibri"/>
            </a:endParaRPr>
          </a:p>
        </p:txBody>
      </p:sp>
      <p:pic>
        <p:nvPicPr>
          <p:cNvPr id="251" name="Shape 251" descr="School_PowerPointTemplate.jpg"/>
          <p:cNvPicPr preferRelativeResize="0"/>
          <p:nvPr/>
        </p:nvPicPr>
        <p:blipFill rotWithShape="1">
          <a:blip r:embed="rId3">
            <a:alphaModFix/>
          </a:blip>
          <a:srcRect/>
          <a:stretch/>
        </p:blipFill>
        <p:spPr>
          <a:xfrm>
            <a:off x="0" y="-5952"/>
            <a:ext cx="9144000" cy="5143500"/>
          </a:xfrm>
          <a:prstGeom prst="rect">
            <a:avLst/>
          </a:prstGeom>
          <a:noFill/>
          <a:ln>
            <a:noFill/>
          </a:ln>
        </p:spPr>
      </p:pic>
      <p:sp>
        <p:nvSpPr>
          <p:cNvPr id="252" name="Shape 252"/>
          <p:cNvSpPr/>
          <p:nvPr/>
        </p:nvSpPr>
        <p:spPr>
          <a:xfrm>
            <a:off x="0" y="120253"/>
            <a:ext cx="8856450" cy="1217494"/>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Arial"/>
              <a:buNone/>
            </a:pPr>
            <a:r>
              <a:rPr lang="en" sz="4800" b="1" i="0" u="none" strike="noStrike" cap="none">
                <a:solidFill>
                  <a:schemeClr val="lt1"/>
                </a:solidFill>
                <a:latin typeface="Arial"/>
                <a:ea typeface="Arial"/>
                <a:cs typeface="Arial"/>
                <a:sym typeface="Arial"/>
              </a:rPr>
              <a:t>What does an inclusive campus look like?</a:t>
            </a:r>
          </a:p>
        </p:txBody>
      </p:sp>
      <p:sp>
        <p:nvSpPr>
          <p:cNvPr id="253" name="Shape 253" descr="https://openclipart.org/download/216995/3d-perspective-grid-very-long.svg"/>
          <p:cNvSpPr/>
          <p:nvPr/>
        </p:nvSpPr>
        <p:spPr>
          <a:xfrm>
            <a:off x="155575" y="-108347"/>
            <a:ext cx="304798" cy="2286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Calibri"/>
              <a:ea typeface="Calibri"/>
              <a:cs typeface="Calibri"/>
              <a:sym typeface="Calibri"/>
            </a:endParaRPr>
          </a:p>
        </p:txBody>
      </p:sp>
      <p:sp>
        <p:nvSpPr>
          <p:cNvPr id="254" name="Shape 254"/>
          <p:cNvSpPr/>
          <p:nvPr/>
        </p:nvSpPr>
        <p:spPr>
          <a:xfrm>
            <a:off x="59634" y="1257062"/>
            <a:ext cx="8893534" cy="25391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 sz="1600" b="0" i="0" u="none" strike="noStrike" cap="none">
                <a:solidFill>
                  <a:srgbClr val="000000"/>
                </a:solidFill>
                <a:latin typeface="Arial"/>
                <a:ea typeface="Arial"/>
                <a:cs typeface="Arial"/>
                <a:sym typeface="Arial"/>
              </a:rPr>
              <a:t>.  </a:t>
            </a:r>
          </a:p>
        </p:txBody>
      </p:sp>
      <p:sp>
        <p:nvSpPr>
          <p:cNvPr id="255" name="Shape 255"/>
          <p:cNvSpPr txBox="1"/>
          <p:nvPr/>
        </p:nvSpPr>
        <p:spPr>
          <a:xfrm>
            <a:off x="495850" y="1699743"/>
            <a:ext cx="7962349" cy="1915908"/>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rgbClr val="000000"/>
              </a:buClr>
              <a:buSzPct val="100000"/>
              <a:buFont typeface="Arial"/>
              <a:buChar char="•"/>
            </a:pPr>
            <a:r>
              <a:rPr lang="en" sz="2000" b="1" i="0" u="none" strike="noStrike" cap="none">
                <a:solidFill>
                  <a:srgbClr val="000000"/>
                </a:solidFill>
                <a:latin typeface="Arial"/>
                <a:ea typeface="Arial"/>
                <a:cs typeface="Arial"/>
                <a:sym typeface="Arial"/>
              </a:rPr>
              <a:t>A safe, respectful environment where diverse students feel welcome. </a:t>
            </a:r>
          </a:p>
          <a:p>
            <a:pPr marL="342900" marR="0" lvl="0" indent="-342900" algn="l" rtl="0">
              <a:lnSpc>
                <a:spcPct val="100000"/>
              </a:lnSpc>
              <a:spcBef>
                <a:spcPts val="0"/>
              </a:spcBef>
              <a:spcAft>
                <a:spcPts val="0"/>
              </a:spcAft>
              <a:buClr>
                <a:srgbClr val="000000"/>
              </a:buClr>
              <a:buSzPct val="100000"/>
              <a:buFont typeface="Arial"/>
              <a:buChar char="•"/>
            </a:pPr>
            <a:r>
              <a:rPr lang="en" sz="2000" b="1" i="0" u="none" strike="noStrike" cap="none">
                <a:solidFill>
                  <a:srgbClr val="000000"/>
                </a:solidFill>
                <a:latin typeface="Arial"/>
                <a:ea typeface="Arial"/>
                <a:cs typeface="Arial"/>
                <a:sym typeface="Arial"/>
              </a:rPr>
              <a:t>Academic accommodations and supports that help to level the playing field for students with disabilities. </a:t>
            </a:r>
          </a:p>
          <a:p>
            <a:pPr marL="342900" marR="0" lvl="0" indent="-342900" algn="l" rtl="0">
              <a:lnSpc>
                <a:spcPct val="100000"/>
              </a:lnSpc>
              <a:spcBef>
                <a:spcPts val="0"/>
              </a:spcBef>
              <a:spcAft>
                <a:spcPts val="0"/>
              </a:spcAft>
              <a:buClr>
                <a:srgbClr val="000000"/>
              </a:buClr>
              <a:buSzPct val="100000"/>
              <a:buFont typeface="Arial"/>
              <a:buChar char="•"/>
            </a:pPr>
            <a:r>
              <a:rPr lang="en" sz="2000" b="1" i="0" u="none" strike="noStrike" cap="none">
                <a:solidFill>
                  <a:srgbClr val="000000"/>
                </a:solidFill>
                <a:latin typeface="Arial"/>
                <a:ea typeface="Arial"/>
                <a:cs typeface="Arial"/>
                <a:sym typeface="Arial"/>
              </a:rPr>
              <a:t>Creating inclusive learning environments and campus communities. </a:t>
            </a:r>
          </a:p>
          <a:p>
            <a:pPr marL="342900" marR="0" lvl="0" indent="-342900" algn="l" rtl="0">
              <a:lnSpc>
                <a:spcPct val="100000"/>
              </a:lnSpc>
              <a:spcBef>
                <a:spcPts val="0"/>
              </a:spcBef>
              <a:spcAft>
                <a:spcPts val="0"/>
              </a:spcAft>
              <a:buClr>
                <a:srgbClr val="000000"/>
              </a:buClr>
              <a:buSzPct val="100000"/>
              <a:buFont typeface="Arial"/>
              <a:buChar char="•"/>
            </a:pPr>
            <a:r>
              <a:rPr lang="en" sz="2000" b="1" i="0" u="none" strike="noStrike" cap="none">
                <a:solidFill>
                  <a:srgbClr val="000000"/>
                </a:solidFill>
                <a:latin typeface="Arial"/>
                <a:ea typeface="Arial"/>
                <a:cs typeface="Arial"/>
                <a:sym typeface="Arial"/>
              </a:rPr>
              <a:t>Staff and students use a team-based approach with ongoing communication and collaboration.</a:t>
            </a:r>
            <a:r>
              <a:rPr lang="en" sz="2000" b="0" i="0" u="none" strike="noStrike" cap="none">
                <a:solidFill>
                  <a:srgbClr val="000000"/>
                </a:solidFill>
                <a:latin typeface="Arial"/>
                <a:ea typeface="Arial"/>
                <a:cs typeface="Arial"/>
                <a:sym typeface="Arial"/>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Shape 260"/>
          <p:cNvSpPr txBox="1">
            <a:spLocks noGrp="1"/>
          </p:cNvSpPr>
          <p:nvPr>
            <p:ph type="ctrTitle"/>
          </p:nvPr>
        </p:nvSpPr>
        <p:spPr>
          <a:xfrm>
            <a:off x="685800" y="1597818"/>
            <a:ext cx="7772400" cy="1102517"/>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endParaRPr sz="4400" b="0" i="0" u="none" strike="noStrike" cap="none">
              <a:solidFill>
                <a:schemeClr val="dk1"/>
              </a:solidFill>
              <a:latin typeface="Calibri"/>
              <a:ea typeface="Calibri"/>
              <a:cs typeface="Calibri"/>
              <a:sym typeface="Calibri"/>
            </a:endParaRPr>
          </a:p>
        </p:txBody>
      </p:sp>
      <p:sp>
        <p:nvSpPr>
          <p:cNvPr id="261" name="Shape 261"/>
          <p:cNvSpPr txBox="1">
            <a:spLocks noGrp="1"/>
          </p:cNvSpPr>
          <p:nvPr>
            <p:ph type="subTitle" idx="1"/>
          </p:nvPr>
        </p:nvSpPr>
        <p:spPr>
          <a:xfrm>
            <a:off x="1371600" y="2914650"/>
            <a:ext cx="6400799" cy="131445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888888"/>
              </a:buClr>
              <a:buSzPct val="25000"/>
              <a:buFont typeface="Arial"/>
              <a:buNone/>
            </a:pPr>
            <a:endParaRPr sz="3200" b="0" i="0" u="none" strike="noStrike" cap="none">
              <a:solidFill>
                <a:srgbClr val="888888"/>
              </a:solidFill>
              <a:latin typeface="Calibri"/>
              <a:ea typeface="Calibri"/>
              <a:cs typeface="Calibri"/>
              <a:sym typeface="Calibri"/>
            </a:endParaRPr>
          </a:p>
        </p:txBody>
      </p:sp>
      <p:pic>
        <p:nvPicPr>
          <p:cNvPr id="262" name="Shape 262" descr="School_PowerPointTemplate2.jpg"/>
          <p:cNvPicPr preferRelativeResize="0"/>
          <p:nvPr/>
        </p:nvPicPr>
        <p:blipFill rotWithShape="1">
          <a:blip r:embed="rId3">
            <a:alphaModFix/>
          </a:blip>
          <a:srcRect/>
          <a:stretch/>
        </p:blipFill>
        <p:spPr>
          <a:xfrm>
            <a:off x="0" y="0"/>
            <a:ext cx="9144000" cy="5143500"/>
          </a:xfrm>
          <a:prstGeom prst="rect">
            <a:avLst/>
          </a:prstGeom>
          <a:noFill/>
          <a:ln>
            <a:noFill/>
          </a:ln>
        </p:spPr>
      </p:pic>
      <p:pic>
        <p:nvPicPr>
          <p:cNvPr id="263" name="Shape 263"/>
          <p:cNvPicPr preferRelativeResize="0"/>
          <p:nvPr/>
        </p:nvPicPr>
        <p:blipFill rotWithShape="1">
          <a:blip r:embed="rId4">
            <a:alphaModFix/>
          </a:blip>
          <a:srcRect/>
          <a:stretch/>
        </p:blipFill>
        <p:spPr>
          <a:xfrm>
            <a:off x="5029200" y="4579166"/>
            <a:ext cx="1053422" cy="564333"/>
          </a:xfrm>
          <a:prstGeom prst="rect">
            <a:avLst/>
          </a:prstGeom>
          <a:noFill/>
          <a:ln>
            <a:noFill/>
          </a:ln>
        </p:spPr>
      </p:pic>
      <p:sp>
        <p:nvSpPr>
          <p:cNvPr id="264" name="Shape 264"/>
          <p:cNvSpPr/>
          <p:nvPr/>
        </p:nvSpPr>
        <p:spPr>
          <a:xfrm>
            <a:off x="5257800" y="2034404"/>
            <a:ext cx="3638700" cy="21504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 sz="2000" b="0" i="0" u="none" strike="noStrike" cap="none">
                <a:solidFill>
                  <a:srgbClr val="000000"/>
                </a:solidFill>
                <a:latin typeface="Arial"/>
                <a:ea typeface="Arial"/>
                <a:cs typeface="Arial"/>
                <a:sym typeface="Arial"/>
              </a:rPr>
              <a:t>The college in this video is working to make sure that its online content is accessible to all students. </a:t>
            </a:r>
          </a:p>
          <a:p>
            <a:pPr marL="0" marR="0" lvl="0" indent="0" algn="l" rtl="0">
              <a:lnSpc>
                <a:spcPct val="100000"/>
              </a:lnSpc>
              <a:spcBef>
                <a:spcPts val="0"/>
              </a:spcBef>
              <a:spcAft>
                <a:spcPts val="0"/>
              </a:spcAft>
              <a:buClr>
                <a:srgbClr val="000000"/>
              </a:buClr>
              <a:buSzPct val="25000"/>
              <a:buFont typeface="Arial"/>
              <a:buNone/>
            </a:pPr>
            <a:r>
              <a:rPr lang="en" sz="2000" u="sng">
                <a:solidFill>
                  <a:schemeClr val="hlink"/>
                </a:solidFill>
                <a:hlinkClick r:id="rId5"/>
              </a:rPr>
              <a:t>https://www.youtube.com/watch?v=eks3r-nE9lU</a:t>
            </a:r>
          </a:p>
          <a:p>
            <a:pPr marL="0" marR="0" lvl="0" indent="0" algn="l" rtl="0">
              <a:lnSpc>
                <a:spcPct val="100000"/>
              </a:lnSpc>
              <a:spcBef>
                <a:spcPts val="0"/>
              </a:spcBef>
              <a:spcAft>
                <a:spcPts val="0"/>
              </a:spcAft>
              <a:buClr>
                <a:srgbClr val="000000"/>
              </a:buClr>
              <a:buSzPct val="25000"/>
              <a:buFont typeface="Arial"/>
              <a:buNone/>
            </a:pPr>
            <a:r>
              <a:rPr lang="en" sz="2000" b="0" i="0" u="none" strike="noStrike" cap="none">
                <a:solidFill>
                  <a:srgbClr val="000000"/>
                </a:solidFill>
                <a:latin typeface="Arial"/>
                <a:ea typeface="Arial"/>
                <a:cs typeface="Arial"/>
                <a:sym typeface="Arial"/>
              </a:rPr>
              <a:t> </a:t>
            </a:r>
          </a:p>
        </p:txBody>
      </p:sp>
      <p:sp>
        <p:nvSpPr>
          <p:cNvPr id="265" name="Shape 265"/>
          <p:cNvSpPr txBox="1"/>
          <p:nvPr/>
        </p:nvSpPr>
        <p:spPr>
          <a:xfrm>
            <a:off x="-88134" y="175661"/>
            <a:ext cx="8852102" cy="117724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Arial"/>
              <a:buNone/>
            </a:pPr>
            <a:r>
              <a:rPr lang="en" sz="4800" b="1" i="0" u="none" strike="noStrike" cap="none">
                <a:solidFill>
                  <a:schemeClr val="lt1"/>
                </a:solidFill>
                <a:latin typeface="Arial"/>
                <a:ea typeface="Arial"/>
                <a:cs typeface="Arial"/>
                <a:sym typeface="Arial"/>
              </a:rPr>
              <a:t>An example of a college </a:t>
            </a:r>
          </a:p>
          <a:p>
            <a:pPr marL="0" marR="0" lvl="0" indent="0" algn="l" rtl="0">
              <a:lnSpc>
                <a:spcPct val="100000"/>
              </a:lnSpc>
              <a:spcBef>
                <a:spcPts val="0"/>
              </a:spcBef>
              <a:spcAft>
                <a:spcPts val="0"/>
              </a:spcAft>
              <a:buClr>
                <a:schemeClr val="lt1"/>
              </a:buClr>
              <a:buSzPct val="25000"/>
              <a:buFont typeface="Arial"/>
              <a:buNone/>
            </a:pPr>
            <a:r>
              <a:rPr lang="en" sz="4800" b="1" i="0" u="none" strike="noStrike" cap="none">
                <a:solidFill>
                  <a:schemeClr val="lt1"/>
                </a:solidFill>
                <a:latin typeface="Arial"/>
                <a:ea typeface="Arial"/>
                <a:cs typeface="Arial"/>
                <a:sym typeface="Arial"/>
              </a:rPr>
              <a:t>working to be more inclusive </a:t>
            </a:r>
          </a:p>
        </p:txBody>
      </p:sp>
      <p:pic>
        <p:nvPicPr>
          <p:cNvPr id="266" name="Shape 266"/>
          <p:cNvPicPr preferRelativeResize="0"/>
          <p:nvPr/>
        </p:nvPicPr>
        <p:blipFill rotWithShape="1">
          <a:blip r:embed="rId6">
            <a:alphaModFix/>
          </a:blip>
          <a:srcRect r="8550"/>
          <a:stretch/>
        </p:blipFill>
        <p:spPr>
          <a:xfrm>
            <a:off x="247549" y="1610075"/>
            <a:ext cx="4180800" cy="19287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Shape 271"/>
          <p:cNvSpPr txBox="1">
            <a:spLocks noGrp="1"/>
          </p:cNvSpPr>
          <p:nvPr>
            <p:ph type="ctrTitle"/>
          </p:nvPr>
        </p:nvSpPr>
        <p:spPr>
          <a:xfrm>
            <a:off x="685800" y="1597818"/>
            <a:ext cx="7772400" cy="1102517"/>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endParaRPr sz="4400" b="0" i="0" u="none" strike="noStrike" cap="none">
              <a:solidFill>
                <a:schemeClr val="dk1"/>
              </a:solidFill>
              <a:latin typeface="Calibri"/>
              <a:ea typeface="Calibri"/>
              <a:cs typeface="Calibri"/>
              <a:sym typeface="Calibri"/>
            </a:endParaRPr>
          </a:p>
        </p:txBody>
      </p:sp>
      <p:sp>
        <p:nvSpPr>
          <p:cNvPr id="272" name="Shape 272"/>
          <p:cNvSpPr txBox="1">
            <a:spLocks noGrp="1"/>
          </p:cNvSpPr>
          <p:nvPr>
            <p:ph type="subTitle" idx="1"/>
          </p:nvPr>
        </p:nvSpPr>
        <p:spPr>
          <a:xfrm>
            <a:off x="1371600" y="2914650"/>
            <a:ext cx="6400799" cy="131445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888888"/>
              </a:buClr>
              <a:buSzPct val="25000"/>
              <a:buFont typeface="Arial"/>
              <a:buNone/>
            </a:pPr>
            <a:endParaRPr sz="3200" b="0" i="0" u="none" strike="noStrike" cap="none">
              <a:solidFill>
                <a:srgbClr val="888888"/>
              </a:solidFill>
              <a:latin typeface="Calibri"/>
              <a:ea typeface="Calibri"/>
              <a:cs typeface="Calibri"/>
              <a:sym typeface="Calibri"/>
            </a:endParaRPr>
          </a:p>
        </p:txBody>
      </p:sp>
      <p:pic>
        <p:nvPicPr>
          <p:cNvPr id="273" name="Shape 273" descr="School_PowerPointTemplate2.jpg"/>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274" name="Shape 274"/>
          <p:cNvSpPr/>
          <p:nvPr/>
        </p:nvSpPr>
        <p:spPr>
          <a:xfrm>
            <a:off x="228598" y="1486374"/>
            <a:ext cx="8686800" cy="2856551"/>
          </a:xfrm>
          <a:prstGeom prst="rect">
            <a:avLst/>
          </a:prstGeom>
          <a:noFill/>
          <a:ln>
            <a:noFill/>
          </a:ln>
        </p:spPr>
        <p:txBody>
          <a:bodyPr lIns="91425" tIns="45700" rIns="91425" bIns="45700" anchor="t" anchorCtr="0">
            <a:noAutofit/>
          </a:bodyPr>
          <a:lstStyle/>
          <a:p>
            <a:pPr marL="0" marR="0" lvl="0" indent="0" algn="l" rtl="0">
              <a:lnSpc>
                <a:spcPct val="115000"/>
              </a:lnSpc>
              <a:spcBef>
                <a:spcPts val="0"/>
              </a:spcBef>
              <a:spcAft>
                <a:spcPts val="0"/>
              </a:spcAft>
              <a:buClr>
                <a:srgbClr val="000000"/>
              </a:buClr>
              <a:buFont typeface="Arial"/>
              <a:buNone/>
            </a:pPr>
            <a:endParaRPr sz="1800" b="1"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ct val="25000"/>
              <a:buFont typeface="Arial"/>
              <a:buNone/>
            </a:pPr>
            <a:r>
              <a:rPr lang="en" sz="1800" b="1" i="0" u="none" strike="noStrike" cap="none">
                <a:solidFill>
                  <a:srgbClr val="000000"/>
                </a:solidFill>
                <a:latin typeface="Arial"/>
                <a:ea typeface="Arial"/>
                <a:cs typeface="Arial"/>
                <a:sym typeface="Arial"/>
              </a:rPr>
              <a:t>In this last section, you will have some time to set some personal goals and think about next steps.  </a:t>
            </a:r>
          </a:p>
          <a:p>
            <a:pPr marL="0" marR="0" lvl="0" indent="0" algn="l" rtl="0">
              <a:lnSpc>
                <a:spcPct val="100000"/>
              </a:lnSpc>
              <a:spcBef>
                <a:spcPts val="0"/>
              </a:spcBef>
              <a:spcAft>
                <a:spcPts val="0"/>
              </a:spcAft>
              <a:buClr>
                <a:srgbClr val="000000"/>
              </a:buClr>
              <a:buFont typeface="Arial"/>
              <a:buNone/>
            </a:pPr>
            <a:endParaRPr sz="1800" b="1"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ct val="25000"/>
              <a:buFont typeface="Arial"/>
              <a:buNone/>
            </a:pPr>
            <a:r>
              <a:rPr lang="en" sz="1800" b="1" i="0" u="none" strike="noStrike" cap="none">
                <a:solidFill>
                  <a:srgbClr val="000000"/>
                </a:solidFill>
                <a:latin typeface="Arial"/>
                <a:ea typeface="Arial"/>
                <a:cs typeface="Arial"/>
                <a:sym typeface="Arial"/>
              </a:rPr>
              <a:t>You </a:t>
            </a:r>
            <a:r>
              <a:rPr lang="en" sz="1800" b="1"/>
              <a:t>will </a:t>
            </a:r>
            <a:r>
              <a:rPr lang="en" sz="1800" b="1" i="0" u="none" strike="noStrike" cap="none">
                <a:solidFill>
                  <a:srgbClr val="000000"/>
                </a:solidFill>
                <a:latin typeface="Arial"/>
                <a:ea typeface="Arial"/>
                <a:cs typeface="Arial"/>
                <a:sym typeface="Arial"/>
              </a:rPr>
              <a:t>also </a:t>
            </a:r>
            <a:r>
              <a:rPr lang="en" sz="1800" b="1"/>
              <a:t>have</a:t>
            </a:r>
            <a:r>
              <a:rPr lang="en" sz="1800" b="1" i="0" u="none" strike="noStrike" cap="none">
                <a:solidFill>
                  <a:srgbClr val="000000"/>
                </a:solidFill>
                <a:latin typeface="Arial"/>
                <a:ea typeface="Arial"/>
                <a:cs typeface="Arial"/>
                <a:sym typeface="Arial"/>
              </a:rPr>
              <a:t> an opportunity to give feedback to your institution about the information, supports and resources that </a:t>
            </a:r>
            <a:r>
              <a:rPr lang="en" sz="1800" b="1"/>
              <a:t>you</a:t>
            </a:r>
            <a:r>
              <a:rPr lang="en" sz="1800" b="1" i="0" u="none" strike="noStrike" cap="none">
                <a:solidFill>
                  <a:srgbClr val="000000"/>
                </a:solidFill>
                <a:latin typeface="Arial"/>
                <a:ea typeface="Arial"/>
                <a:cs typeface="Arial"/>
                <a:sym typeface="Arial"/>
              </a:rPr>
              <a:t> need to achieve th</a:t>
            </a:r>
            <a:r>
              <a:rPr lang="en" sz="1800" b="1"/>
              <a:t>e</a:t>
            </a:r>
            <a:r>
              <a:rPr lang="en" sz="1800" b="1" i="0" u="none" strike="noStrike" cap="none">
                <a:solidFill>
                  <a:srgbClr val="000000"/>
                </a:solidFill>
                <a:latin typeface="Arial"/>
                <a:ea typeface="Arial"/>
                <a:cs typeface="Arial"/>
                <a:sym typeface="Arial"/>
              </a:rPr>
              <a:t>se goals.</a:t>
            </a:r>
          </a:p>
        </p:txBody>
      </p:sp>
      <p:sp>
        <p:nvSpPr>
          <p:cNvPr id="275" name="Shape 275"/>
          <p:cNvSpPr txBox="1"/>
          <p:nvPr/>
        </p:nvSpPr>
        <p:spPr>
          <a:xfrm>
            <a:off x="-73588" y="0"/>
            <a:ext cx="8092279" cy="1084912"/>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a:p>
          <a:p>
            <a:pPr marL="0" marR="0" lvl="0" indent="0" algn="l" rtl="0">
              <a:lnSpc>
                <a:spcPct val="100000"/>
              </a:lnSpc>
              <a:spcBef>
                <a:spcPts val="0"/>
              </a:spcBef>
              <a:spcAft>
                <a:spcPts val="0"/>
              </a:spcAft>
              <a:buClr>
                <a:srgbClr val="000000"/>
              </a:buClr>
              <a:buSzPct val="25000"/>
              <a:buFont typeface="Arial"/>
              <a:buNone/>
            </a:pPr>
            <a:r>
              <a:rPr lang="en" sz="4400" b="1" i="0" u="none" strike="noStrike" cap="none">
                <a:solidFill>
                  <a:srgbClr val="000000"/>
                </a:solidFill>
                <a:latin typeface="Arial"/>
                <a:ea typeface="Arial"/>
                <a:cs typeface="Arial"/>
                <a:sym typeface="Arial"/>
              </a:rPr>
              <a:t>Personal Goals &amp; Next Steps</a:t>
            </a:r>
            <a:r>
              <a:rPr lang="en" sz="4400" b="0" i="0" u="none" strike="noStrike" cap="none">
                <a:solidFill>
                  <a:srgbClr val="000000"/>
                </a:solidFill>
                <a:latin typeface="Arial"/>
                <a:ea typeface="Arial"/>
                <a:cs typeface="Arial"/>
                <a:sym typeface="Arial"/>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Shape 281"/>
          <p:cNvSpPr txBox="1">
            <a:spLocks noGrp="1"/>
          </p:cNvSpPr>
          <p:nvPr>
            <p:ph type="ctrTitle"/>
          </p:nvPr>
        </p:nvSpPr>
        <p:spPr>
          <a:xfrm>
            <a:off x="685800" y="1597818"/>
            <a:ext cx="7772400" cy="1102517"/>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endParaRPr sz="4400" b="0" i="0" u="none" strike="noStrike" cap="none">
              <a:solidFill>
                <a:schemeClr val="dk1"/>
              </a:solidFill>
              <a:latin typeface="Calibri"/>
              <a:ea typeface="Calibri"/>
              <a:cs typeface="Calibri"/>
              <a:sym typeface="Calibri"/>
            </a:endParaRPr>
          </a:p>
        </p:txBody>
      </p:sp>
      <p:sp>
        <p:nvSpPr>
          <p:cNvPr id="282" name="Shape 282"/>
          <p:cNvSpPr txBox="1">
            <a:spLocks noGrp="1"/>
          </p:cNvSpPr>
          <p:nvPr>
            <p:ph type="subTitle" idx="1"/>
          </p:nvPr>
        </p:nvSpPr>
        <p:spPr>
          <a:xfrm>
            <a:off x="1371600" y="2914650"/>
            <a:ext cx="6400799" cy="131445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888888"/>
              </a:buClr>
              <a:buSzPct val="25000"/>
              <a:buFont typeface="Arial"/>
              <a:buNone/>
            </a:pPr>
            <a:endParaRPr sz="3200" b="0" i="0" u="none" strike="noStrike" cap="none">
              <a:solidFill>
                <a:srgbClr val="888888"/>
              </a:solidFill>
              <a:latin typeface="Calibri"/>
              <a:ea typeface="Calibri"/>
              <a:cs typeface="Calibri"/>
              <a:sym typeface="Calibri"/>
            </a:endParaRPr>
          </a:p>
        </p:txBody>
      </p:sp>
      <p:pic>
        <p:nvPicPr>
          <p:cNvPr id="283" name="Shape 283" descr="School_PowerPointTemplate2.jpg"/>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284" name="Shape 284"/>
          <p:cNvSpPr/>
          <p:nvPr/>
        </p:nvSpPr>
        <p:spPr>
          <a:xfrm>
            <a:off x="-99152" y="458244"/>
            <a:ext cx="10246913" cy="276974"/>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 sz="4000" b="1" i="0" u="none" strike="noStrike" cap="none">
                <a:solidFill>
                  <a:srgbClr val="000000"/>
                </a:solidFill>
                <a:latin typeface="Arial"/>
                <a:ea typeface="Arial"/>
                <a:cs typeface="Arial"/>
                <a:sym typeface="Arial"/>
              </a:rPr>
              <a:t>Personal Goals:</a:t>
            </a:r>
          </a:p>
        </p:txBody>
      </p:sp>
      <p:sp>
        <p:nvSpPr>
          <p:cNvPr id="285" name="Shape 285"/>
          <p:cNvSpPr txBox="1"/>
          <p:nvPr/>
        </p:nvSpPr>
        <p:spPr>
          <a:xfrm>
            <a:off x="553949" y="1470438"/>
            <a:ext cx="8036099" cy="3424949"/>
          </a:xfrm>
          <a:prstGeom prst="rect">
            <a:avLst/>
          </a:prstGeom>
          <a:noFill/>
          <a:ln>
            <a:noFill/>
          </a:ln>
        </p:spPr>
        <p:txBody>
          <a:bodyPr lIns="91425" tIns="45700" rIns="91425" bIns="45700" anchor="t" anchorCtr="0">
            <a:noAutofit/>
          </a:bodyPr>
          <a:lstStyle/>
          <a:p>
            <a:pPr marL="0" marR="0" lvl="0" indent="0" algn="l" rtl="0">
              <a:lnSpc>
                <a:spcPct val="115000"/>
              </a:lnSpc>
              <a:spcBef>
                <a:spcPts val="0"/>
              </a:spcBef>
              <a:spcAft>
                <a:spcPts val="0"/>
              </a:spcAft>
              <a:buClr>
                <a:srgbClr val="000000"/>
              </a:buClr>
              <a:buSzPct val="25000"/>
              <a:buFont typeface="Arial"/>
              <a:buNone/>
            </a:pPr>
            <a:r>
              <a:rPr lang="en" sz="2000" b="0" i="0" u="none" strike="noStrike" cap="none">
                <a:solidFill>
                  <a:srgbClr val="000000"/>
                </a:solidFill>
                <a:latin typeface="Arial"/>
                <a:ea typeface="Arial"/>
                <a:cs typeface="Arial"/>
                <a:sym typeface="Arial"/>
              </a:rPr>
              <a:t>In order to be achievable, goals should be specific and realistic.  </a:t>
            </a:r>
          </a:p>
          <a:p>
            <a:pPr marL="0" marR="0" lvl="0" indent="0" algn="l" rtl="0">
              <a:lnSpc>
                <a:spcPct val="115000"/>
              </a:lnSpc>
              <a:spcBef>
                <a:spcPts val="0"/>
              </a:spcBef>
              <a:spcAft>
                <a:spcPts val="0"/>
              </a:spcAft>
              <a:buClr>
                <a:srgbClr val="000000"/>
              </a:buClr>
              <a:buFont typeface="Arial"/>
              <a:buNone/>
            </a:pPr>
            <a:endParaRPr sz="2000" b="0" i="0" u="none" strike="noStrike" cap="none">
              <a:solidFill>
                <a:srgbClr val="000000"/>
              </a:solidFill>
              <a:latin typeface="Arial"/>
              <a:ea typeface="Arial"/>
              <a:cs typeface="Arial"/>
              <a:sym typeface="Arial"/>
            </a:endParaRPr>
          </a:p>
          <a:p>
            <a:pPr marL="0" marR="0" lvl="0" indent="0" algn="l" rtl="0">
              <a:lnSpc>
                <a:spcPct val="115000"/>
              </a:lnSpc>
              <a:spcBef>
                <a:spcPts val="0"/>
              </a:spcBef>
              <a:spcAft>
                <a:spcPts val="0"/>
              </a:spcAft>
              <a:buClr>
                <a:srgbClr val="000000"/>
              </a:buClr>
              <a:buSzPct val="25000"/>
              <a:buFont typeface="Arial"/>
              <a:buNone/>
            </a:pPr>
            <a:r>
              <a:rPr lang="en" sz="2000" b="0" i="0" u="none" strike="noStrike" cap="none">
                <a:solidFill>
                  <a:srgbClr val="000000"/>
                </a:solidFill>
                <a:latin typeface="Arial"/>
                <a:ea typeface="Arial"/>
                <a:cs typeface="Arial"/>
                <a:sym typeface="Arial"/>
              </a:rPr>
              <a:t>What are some practical changes that you would like to make in your own practice, to make your classroom as accessible as possible for all students? </a:t>
            </a:r>
            <a:r>
              <a:rPr lang="en" sz="2000" b="0" i="0" u="none" strike="noStrike" cap="none">
                <a:solidFill>
                  <a:schemeClr val="dk1"/>
                </a:solidFill>
                <a:latin typeface="Calibri"/>
                <a:ea typeface="Calibri"/>
                <a:cs typeface="Calibri"/>
                <a:sym typeface="Calibri"/>
              </a:rPr>
              <a:t>	</a:t>
            </a:r>
          </a:p>
          <a:p>
            <a:pPr marL="0" marR="0" lvl="0" indent="0" algn="l" rtl="0">
              <a:lnSpc>
                <a:spcPct val="100000"/>
              </a:lnSpc>
              <a:spcBef>
                <a:spcPts val="0"/>
              </a:spcBef>
              <a:spcAft>
                <a:spcPts val="0"/>
              </a:spcAft>
              <a:buClr>
                <a:srgbClr val="000000"/>
              </a:buClr>
              <a:buFont typeface="Arial"/>
              <a:buNone/>
            </a:pPr>
            <a:endParaRPr sz="20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Font typeface="Arial"/>
              <a:buNone/>
            </a:pPr>
            <a:endParaRPr sz="2000" b="1" i="0" u="none" strike="noStrike" cap="non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970</Words>
  <Application>Microsoft Office PowerPoint</Application>
  <PresentationFormat>On-screen Show (16:9)</PresentationFormat>
  <Paragraphs>109</Paragraphs>
  <Slides>11</Slides>
  <Notes>11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11</vt:i4>
      </vt:variant>
    </vt:vector>
  </HeadingPairs>
  <TitlesOfParts>
    <vt:vector size="16" baseType="lpstr">
      <vt:lpstr>Arial</vt:lpstr>
      <vt:lpstr>Calibri</vt:lpstr>
      <vt:lpstr>simple-light-2</vt:lpstr>
      <vt:lpstr>Office Theme</vt:lpstr>
      <vt:lpstr>1_Office Theme</vt:lpstr>
      <vt:lpstr>Working Together workshop 4</vt:lpstr>
      <vt:lpstr>PowerPoint Presentation</vt:lpstr>
      <vt:lpstr>PowerPoint Presentation</vt:lpstr>
      <vt:lpstr>PowerPoint Presentation</vt:lpstr>
      <vt:lpstr>What I Wish My Instructors Knew</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Together workshop 4</dc:title>
  <dc:creator>Myriam Spencer</dc:creator>
  <cp:lastModifiedBy>IT Services</cp:lastModifiedBy>
  <cp:revision>1</cp:revision>
  <dcterms:modified xsi:type="dcterms:W3CDTF">2017-02-03T18:11:46Z</dcterms:modified>
</cp:coreProperties>
</file>